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Poppins"/>
      <p:regular r:id="rId28"/>
      <p:bold r:id="rId29"/>
      <p:italic r:id="rId30"/>
      <p:boldItalic r:id="rId31"/>
    </p:embeddedFont>
    <p:embeddedFont>
      <p:font typeface="Anaheim"/>
      <p:regular r:id="rId32"/>
      <p:bold r:id="rId33"/>
    </p:embeddedFont>
    <p:embeddedFont>
      <p:font typeface="Poppins Black"/>
      <p:bold r:id="rId34"/>
      <p:boldItalic r:id="rId35"/>
    </p:embeddedFont>
    <p:embeddedFont>
      <p:font typeface="Barlow"/>
      <p:regular r:id="rId36"/>
      <p:bold r:id="rId37"/>
      <p:italic r:id="rId38"/>
      <p:boldItalic r:id="rId39"/>
    </p:embeddedFont>
    <p:embeddedFont>
      <p:font typeface="Poppins ExtraBold"/>
      <p:bold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ExtraBold-bold.fntdata"/><Relationship Id="rId20" Type="http://schemas.openxmlformats.org/officeDocument/2006/relationships/slide" Target="slides/slide15.xml"/><Relationship Id="rId41" Type="http://schemas.openxmlformats.org/officeDocument/2006/relationships/font" Target="fonts/PoppinsExtraBold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Poppins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6.xml"/><Relationship Id="rId33" Type="http://schemas.openxmlformats.org/officeDocument/2006/relationships/font" Target="fonts/Anaheim-bold.fntdata"/><Relationship Id="rId10" Type="http://schemas.openxmlformats.org/officeDocument/2006/relationships/slide" Target="slides/slide5.xml"/><Relationship Id="rId32" Type="http://schemas.openxmlformats.org/officeDocument/2006/relationships/font" Target="fonts/Anaheim-regular.fntdata"/><Relationship Id="rId13" Type="http://schemas.openxmlformats.org/officeDocument/2006/relationships/slide" Target="slides/slide8.xml"/><Relationship Id="rId35" Type="http://schemas.openxmlformats.org/officeDocument/2006/relationships/font" Target="fonts/PoppinsBlack-boldItalic.fntdata"/><Relationship Id="rId12" Type="http://schemas.openxmlformats.org/officeDocument/2006/relationships/slide" Target="slides/slide7.xml"/><Relationship Id="rId34" Type="http://schemas.openxmlformats.org/officeDocument/2006/relationships/font" Target="fonts/PoppinsBlack-bold.fntdata"/><Relationship Id="rId15" Type="http://schemas.openxmlformats.org/officeDocument/2006/relationships/slide" Target="slides/slide10.xml"/><Relationship Id="rId37" Type="http://schemas.openxmlformats.org/officeDocument/2006/relationships/font" Target="fonts/Barlow-bold.fntdata"/><Relationship Id="rId14" Type="http://schemas.openxmlformats.org/officeDocument/2006/relationships/slide" Target="slides/slide9.xml"/><Relationship Id="rId36" Type="http://schemas.openxmlformats.org/officeDocument/2006/relationships/font" Target="fonts/Barlow-regular.fntdata"/><Relationship Id="rId17" Type="http://schemas.openxmlformats.org/officeDocument/2006/relationships/slide" Target="slides/slide12.xml"/><Relationship Id="rId39" Type="http://schemas.openxmlformats.org/officeDocument/2006/relationships/font" Target="fonts/Barlow-boldItalic.fntdata"/><Relationship Id="rId16" Type="http://schemas.openxmlformats.org/officeDocument/2006/relationships/slide" Target="slides/slide11.xml"/><Relationship Id="rId38" Type="http://schemas.openxmlformats.org/officeDocument/2006/relationships/font" Target="fonts/Barlow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09a00cb7b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09a00cb7b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09a00cb7b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09a00cb7b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09a00cb7b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09a00cb7b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09a00cb7b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09a00cb7b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09a00cb7b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09a00cb7b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09a00cb7b2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09a00cb7b2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093100f86b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3093100f86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54dda194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54dda194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09a00cb7b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09a00cb7b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54dda1946d_6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54dda1946d_6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09a00cb7b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09a00cb7b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09a00cb7b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309a00cb7b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 rot="10800000">
              <a:off x="8291042" y="569492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2"/>
          <p:cNvSpPr txBox="1"/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1"/>
          <p:cNvGrpSpPr/>
          <p:nvPr/>
        </p:nvGrpSpPr>
        <p:grpSpPr>
          <a:xfrm flipH="1" rot="10800000">
            <a:off x="-3394" y="-2273839"/>
            <a:ext cx="9804518" cy="8448224"/>
            <a:chOff x="-3394" y="-1706421"/>
            <a:chExt cx="9804518" cy="8448224"/>
          </a:xfrm>
        </p:grpSpPr>
        <p:sp>
          <p:nvSpPr>
            <p:cNvPr id="214" name="Google Shape;214;p11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-1" y="379782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>
              <a:off x="-3394" y="-170642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11"/>
          <p:cNvSpPr txBox="1"/>
          <p:nvPr>
            <p:ph hasCustomPrompt="1" type="title"/>
          </p:nvPr>
        </p:nvSpPr>
        <p:spPr>
          <a:xfrm>
            <a:off x="3025725" y="1918850"/>
            <a:ext cx="4078800" cy="7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53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/>
          <p:nvPr>
            <p:ph idx="1" type="subTitle"/>
          </p:nvPr>
        </p:nvSpPr>
        <p:spPr>
          <a:xfrm>
            <a:off x="3025725" y="2697650"/>
            <a:ext cx="4078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9" name="Google Shape;219;p11"/>
          <p:cNvGrpSpPr/>
          <p:nvPr/>
        </p:nvGrpSpPr>
        <p:grpSpPr>
          <a:xfrm>
            <a:off x="998171" y="-8"/>
            <a:ext cx="6608794" cy="5143512"/>
            <a:chOff x="998171" y="-8"/>
            <a:chExt cx="6608794" cy="5143512"/>
          </a:xfrm>
        </p:grpSpPr>
        <p:sp>
          <p:nvSpPr>
            <p:cNvPr id="220" name="Google Shape;220;p11"/>
            <p:cNvSpPr/>
            <p:nvPr/>
          </p:nvSpPr>
          <p:spPr>
            <a:xfrm rot="10800000">
              <a:off x="998171" y="487649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66001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1"/>
          <p:cNvGrpSpPr/>
          <p:nvPr/>
        </p:nvGrpSpPr>
        <p:grpSpPr>
          <a:xfrm flipH="1" rot="10800000">
            <a:off x="-1443375" y="-2220551"/>
            <a:ext cx="11922622" cy="9653454"/>
            <a:chOff x="-1443375" y="-2964939"/>
            <a:chExt cx="11922622" cy="9653454"/>
          </a:xfrm>
        </p:grpSpPr>
        <p:grpSp>
          <p:nvGrpSpPr>
            <p:cNvPr id="223" name="Google Shape;223;p11"/>
            <p:cNvGrpSpPr/>
            <p:nvPr/>
          </p:nvGrpSpPr>
          <p:grpSpPr>
            <a:xfrm>
              <a:off x="6475250" y="3928475"/>
              <a:ext cx="4003997" cy="2064658"/>
              <a:chOff x="5557850" y="3928475"/>
              <a:chExt cx="4003997" cy="2064658"/>
            </a:xfrm>
          </p:grpSpPr>
          <p:sp>
            <p:nvSpPr>
              <p:cNvPr id="224" name="Google Shape;224;p11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>
                <a:off x="5557850" y="392847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-1443375" y="3908625"/>
              <a:ext cx="5889466" cy="2779890"/>
              <a:chOff x="-1394450" y="3908625"/>
              <a:chExt cx="5889466" cy="277989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>
                <a:off x="-1394450" y="3908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" name="Google Shape;229;p11"/>
            <p:cNvSpPr/>
            <p:nvPr/>
          </p:nvSpPr>
          <p:spPr>
            <a:xfrm rot="10800000">
              <a:off x="-377487" y="-1412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>
              <a:off x="4605266" y="-29649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3"/>
          <p:cNvGrpSpPr/>
          <p:nvPr/>
        </p:nvGrpSpPr>
        <p:grpSpPr>
          <a:xfrm>
            <a:off x="-150966" y="-1569997"/>
            <a:ext cx="9294978" cy="8009776"/>
            <a:chOff x="-150966" y="-1569997"/>
            <a:chExt cx="9294978" cy="8009776"/>
          </a:xfrm>
        </p:grpSpPr>
        <p:sp>
          <p:nvSpPr>
            <p:cNvPr id="234" name="Google Shape;234;p13"/>
            <p:cNvSpPr/>
            <p:nvPr/>
          </p:nvSpPr>
          <p:spPr>
            <a:xfrm flipH="1">
              <a:off x="-150966" y="452838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>
              <a:off x="5623599" y="-15699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13"/>
          <p:cNvSpPr txBox="1"/>
          <p:nvPr>
            <p:ph idx="1" type="subTitle"/>
          </p:nvPr>
        </p:nvSpPr>
        <p:spPr>
          <a:xfrm>
            <a:off x="1024750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7" name="Google Shape;237;p13"/>
          <p:cNvSpPr txBox="1"/>
          <p:nvPr>
            <p:ph idx="2" type="subTitle"/>
          </p:nvPr>
        </p:nvSpPr>
        <p:spPr>
          <a:xfrm>
            <a:off x="3419221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idx="3" type="subTitle"/>
          </p:nvPr>
        </p:nvSpPr>
        <p:spPr>
          <a:xfrm>
            <a:off x="5813699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9" name="Google Shape;239;p13"/>
          <p:cNvSpPr txBox="1"/>
          <p:nvPr>
            <p:ph idx="4" type="subTitle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0" name="Google Shape;240;p13"/>
          <p:cNvSpPr txBox="1"/>
          <p:nvPr>
            <p:ph idx="5" type="subTitle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1" name="Google Shape;241;p13"/>
          <p:cNvSpPr txBox="1"/>
          <p:nvPr>
            <p:ph idx="6" type="subTitle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242" name="Google Shape;242;p13"/>
          <p:cNvGrpSpPr/>
          <p:nvPr/>
        </p:nvGrpSpPr>
        <p:grpSpPr>
          <a:xfrm rot="10800000">
            <a:off x="-2096303" y="3730190"/>
            <a:ext cx="3010303" cy="380635"/>
            <a:chOff x="5446772" y="1743190"/>
            <a:chExt cx="3010303" cy="380635"/>
          </a:xfrm>
        </p:grpSpPr>
        <p:grpSp>
          <p:nvGrpSpPr>
            <p:cNvPr id="243" name="Google Shape;243;p13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44" name="Google Shape;244;p1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5" name="Google Shape;245;p1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" name="Google Shape;246;p1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47" name="Google Shape;247;p1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8" name="Google Shape;248;p1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3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50" name="Google Shape;250;p1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1" name="Google Shape;251;p1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2" name="Google Shape;25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3" name="Google Shape;253;p13"/>
          <p:cNvSpPr txBox="1"/>
          <p:nvPr>
            <p:ph hasCustomPrompt="1" idx="7" type="title"/>
          </p:nvPr>
        </p:nvSpPr>
        <p:spPr>
          <a:xfrm>
            <a:off x="1450150" y="122915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/>
          <p:nvPr>
            <p:ph hasCustomPrompt="1" idx="8" type="title"/>
          </p:nvPr>
        </p:nvSpPr>
        <p:spPr>
          <a:xfrm>
            <a:off x="1450200" y="267470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/>
          <p:nvPr>
            <p:ph hasCustomPrompt="1" idx="9" type="title"/>
          </p:nvPr>
        </p:nvSpPr>
        <p:spPr>
          <a:xfrm>
            <a:off x="3844625" y="1229151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/>
          <p:nvPr>
            <p:ph hasCustomPrompt="1" idx="13" type="title"/>
          </p:nvPr>
        </p:nvSpPr>
        <p:spPr>
          <a:xfrm>
            <a:off x="3844625" y="2674699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/>
          <p:nvPr>
            <p:ph hasCustomPrompt="1" idx="14" type="title"/>
          </p:nvPr>
        </p:nvSpPr>
        <p:spPr>
          <a:xfrm>
            <a:off x="6239100" y="1229152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/>
          <p:nvPr>
            <p:ph hasCustomPrompt="1" idx="15" type="title"/>
          </p:nvPr>
        </p:nvSpPr>
        <p:spPr>
          <a:xfrm>
            <a:off x="6239100" y="2674703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/>
          <p:nvPr/>
        </p:nvSpPr>
        <p:spPr>
          <a:xfrm rot="10800000">
            <a:off x="1316384" y="490125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 flipH="1">
            <a:off x="-585437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4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263" name="Google Shape;263;p14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flipH="1">
              <a:off x="-10" y="42534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267" name="Google Shape;267;p14"/>
            <p:cNvSpPr/>
            <p:nvPr/>
          </p:nvSpPr>
          <p:spPr>
            <a:xfrm flipH="1">
              <a:off x="385056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flipH="1">
              <a:off x="9714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270" name="Google Shape;270;p14"/>
            <p:cNvSpPr/>
            <p:nvPr/>
          </p:nvSpPr>
          <p:spPr>
            <a:xfrm>
              <a:off x="8526706" y="4477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641180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4"/>
          <p:cNvSpPr txBox="1"/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4" name="Google Shape;274;p14"/>
          <p:cNvSpPr txBox="1"/>
          <p:nvPr>
            <p:ph idx="1" type="subTitle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75" name="Google Shape;275;p14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276" name="Google Shape;276;p14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-3" y="47535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6924913" y="4604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/>
          <p:nvPr>
            <p:ph type="title"/>
          </p:nvPr>
        </p:nvSpPr>
        <p:spPr>
          <a:xfrm>
            <a:off x="1103225" y="1490900"/>
            <a:ext cx="31692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" name="Google Shape;282;p15"/>
          <p:cNvSpPr txBox="1"/>
          <p:nvPr>
            <p:ph idx="1" type="subTitle"/>
          </p:nvPr>
        </p:nvSpPr>
        <p:spPr>
          <a:xfrm>
            <a:off x="1103225" y="3187975"/>
            <a:ext cx="31692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3" name="Google Shape;283;p15"/>
          <p:cNvSpPr/>
          <p:nvPr>
            <p:ph idx="2" type="pic"/>
          </p:nvPr>
        </p:nvSpPr>
        <p:spPr>
          <a:xfrm>
            <a:off x="4272425" y="613850"/>
            <a:ext cx="3768300" cy="37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4" name="Google Shape;284;p15"/>
          <p:cNvGrpSpPr/>
          <p:nvPr/>
        </p:nvGrpSpPr>
        <p:grpSpPr>
          <a:xfrm flipH="1" rot="10800000">
            <a:off x="-1536301" y="-1730518"/>
            <a:ext cx="10804826" cy="8381753"/>
            <a:chOff x="-1589201" y="-1194493"/>
            <a:chExt cx="10804826" cy="8381753"/>
          </a:xfrm>
        </p:grpSpPr>
        <p:sp>
          <p:nvSpPr>
            <p:cNvPr id="285" name="Google Shape;285;p15"/>
            <p:cNvSpPr/>
            <p:nvPr/>
          </p:nvSpPr>
          <p:spPr>
            <a:xfrm flipH="1" rot="10800000">
              <a:off x="-79353" y="-11944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-1589201" y="48181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5"/>
          <p:cNvSpPr/>
          <p:nvPr/>
        </p:nvSpPr>
        <p:spPr>
          <a:xfrm flipH="1" rot="10800000">
            <a:off x="6778074" y="487648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7378450" y="429690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15"/>
          <p:cNvGrpSpPr/>
          <p:nvPr/>
        </p:nvGrpSpPr>
        <p:grpSpPr>
          <a:xfrm flipH="1">
            <a:off x="-1397466" y="738820"/>
            <a:ext cx="3010303" cy="380635"/>
            <a:chOff x="5446772" y="1743190"/>
            <a:chExt cx="3010303" cy="380635"/>
          </a:xfrm>
        </p:grpSpPr>
        <p:grpSp>
          <p:nvGrpSpPr>
            <p:cNvPr id="290" name="Google Shape;290;p1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91" name="Google Shape;291;p1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2" name="Google Shape;292;p1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1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94" name="Google Shape;294;p1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5" name="Google Shape;295;p1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1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97" name="Google Shape;297;p1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8" name="Google Shape;298;p1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872400" y="1637550"/>
            <a:ext cx="3224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1" name="Google Shape;301;p16"/>
          <p:cNvSpPr txBox="1"/>
          <p:nvPr>
            <p:ph idx="1" type="subTitle"/>
          </p:nvPr>
        </p:nvSpPr>
        <p:spPr>
          <a:xfrm>
            <a:off x="872400" y="2700750"/>
            <a:ext cx="3224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02" name="Google Shape;302;p16"/>
          <p:cNvGrpSpPr/>
          <p:nvPr/>
        </p:nvGrpSpPr>
        <p:grpSpPr>
          <a:xfrm>
            <a:off x="-213475" y="-435968"/>
            <a:ext cx="10430912" cy="6926993"/>
            <a:chOff x="-213475" y="-435968"/>
            <a:chExt cx="10430912" cy="6926993"/>
          </a:xfrm>
        </p:grpSpPr>
        <p:sp>
          <p:nvSpPr>
            <p:cNvPr id="303" name="Google Shape;303;p16"/>
            <p:cNvSpPr/>
            <p:nvPr/>
          </p:nvSpPr>
          <p:spPr>
            <a:xfrm flipH="1" rot="10800000">
              <a:off x="7412165" y="-4359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-213475" y="4603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6"/>
          <p:cNvGrpSpPr/>
          <p:nvPr/>
        </p:nvGrpSpPr>
        <p:grpSpPr>
          <a:xfrm flipH="1">
            <a:off x="-1986736" y="257018"/>
            <a:ext cx="3567725" cy="692436"/>
            <a:chOff x="5803750" y="1590790"/>
            <a:chExt cx="3567725" cy="692436"/>
          </a:xfrm>
        </p:grpSpPr>
        <p:grpSp>
          <p:nvGrpSpPr>
            <p:cNvPr id="306" name="Google Shape;306;p16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07" name="Google Shape;307;p1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08" name="Google Shape;308;p1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16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310" name="Google Shape;310;p16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1" name="Google Shape;311;p16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16"/>
            <p:cNvGrpSpPr/>
            <p:nvPr/>
          </p:nvGrpSpPr>
          <p:grpSpPr>
            <a:xfrm flipH="1">
              <a:off x="6107964" y="1938899"/>
              <a:ext cx="1561280" cy="136187"/>
              <a:chOff x="-154850" y="2676400"/>
              <a:chExt cx="4728285" cy="412439"/>
            </a:xfrm>
          </p:grpSpPr>
          <p:sp>
            <p:nvSpPr>
              <p:cNvPr id="313" name="Google Shape;313;p16"/>
              <p:cNvSpPr/>
              <p:nvPr/>
            </p:nvSpPr>
            <p:spPr>
              <a:xfrm>
                <a:off x="-154850" y="26764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14" name="Google Shape;314;p16"/>
              <p:cNvSpPr/>
              <p:nvPr/>
            </p:nvSpPr>
            <p:spPr>
              <a:xfrm>
                <a:off x="4439036" y="29544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16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316" name="Google Shape;316;p16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7" name="Google Shape;317;p16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16"/>
          <p:cNvSpPr/>
          <p:nvPr/>
        </p:nvSpPr>
        <p:spPr>
          <a:xfrm rot="10800000">
            <a:off x="-284501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16"/>
          <p:cNvGrpSpPr/>
          <p:nvPr/>
        </p:nvGrpSpPr>
        <p:grpSpPr>
          <a:xfrm>
            <a:off x="-1754525" y="-2478031"/>
            <a:ext cx="12821147" cy="8256735"/>
            <a:chOff x="-1754525" y="-2478031"/>
            <a:chExt cx="12821147" cy="8256735"/>
          </a:xfrm>
        </p:grpSpPr>
        <p:sp>
          <p:nvSpPr>
            <p:cNvPr id="320" name="Google Shape;320;p16"/>
            <p:cNvSpPr/>
            <p:nvPr/>
          </p:nvSpPr>
          <p:spPr>
            <a:xfrm rot="10800000">
              <a:off x="595121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 flipH="1">
              <a:off x="-17545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10800000">
            <a:off x="666600" y="478394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 flipH="1">
            <a:off x="-1754525" y="424129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7"/>
          <p:cNvSpPr/>
          <p:nvPr/>
        </p:nvSpPr>
        <p:spPr>
          <a:xfrm>
            <a:off x="-1259172" y="463498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17"/>
          <p:cNvGrpSpPr/>
          <p:nvPr/>
        </p:nvGrpSpPr>
        <p:grpSpPr>
          <a:xfrm>
            <a:off x="6644522" y="4451415"/>
            <a:ext cx="3427062" cy="540036"/>
            <a:chOff x="5446772" y="1743190"/>
            <a:chExt cx="3427062" cy="540036"/>
          </a:xfrm>
        </p:grpSpPr>
        <p:grpSp>
          <p:nvGrpSpPr>
            <p:cNvPr id="327" name="Google Shape;327;p17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28" name="Google Shape;328;p1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29" name="Google Shape;329;p1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1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331" name="Google Shape;331;p1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2" name="Google Shape;332;p1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p1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334" name="Google Shape;334;p1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35" name="Google Shape;335;p1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337" name="Google Shape;337;p1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8" name="Google Shape;338;p1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9" name="Google Shape;339;p17"/>
          <p:cNvGrpSpPr/>
          <p:nvPr/>
        </p:nvGrpSpPr>
        <p:grpSpPr>
          <a:xfrm>
            <a:off x="-694176" y="-920239"/>
            <a:ext cx="10964574" cy="6661025"/>
            <a:chOff x="-694176" y="-920239"/>
            <a:chExt cx="10964574" cy="6661025"/>
          </a:xfrm>
        </p:grpSpPr>
        <p:sp>
          <p:nvSpPr>
            <p:cNvPr id="340" name="Google Shape;340;p17"/>
            <p:cNvSpPr/>
            <p:nvPr/>
          </p:nvSpPr>
          <p:spPr>
            <a:xfrm flipH="1" rot="10800000">
              <a:off x="-694176" y="-92023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 flipH="1">
              <a:off x="6749999" y="3899186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17"/>
          <p:cNvSpPr txBox="1"/>
          <p:nvPr>
            <p:ph type="title"/>
          </p:nvPr>
        </p:nvSpPr>
        <p:spPr>
          <a:xfrm>
            <a:off x="5200875" y="1926400"/>
            <a:ext cx="30774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3" name="Google Shape;343;p17"/>
          <p:cNvSpPr txBox="1"/>
          <p:nvPr>
            <p:ph idx="1" type="subTitle"/>
          </p:nvPr>
        </p:nvSpPr>
        <p:spPr>
          <a:xfrm>
            <a:off x="5201025" y="2562000"/>
            <a:ext cx="30774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8"/>
          <p:cNvGrpSpPr/>
          <p:nvPr/>
        </p:nvGrpSpPr>
        <p:grpSpPr>
          <a:xfrm>
            <a:off x="-1289846" y="-464980"/>
            <a:ext cx="3520400" cy="7145645"/>
            <a:chOff x="-1289846" y="-464980"/>
            <a:chExt cx="3520400" cy="7145645"/>
          </a:xfrm>
        </p:grpSpPr>
        <p:sp>
          <p:nvSpPr>
            <p:cNvPr id="346" name="Google Shape;346;p18"/>
            <p:cNvSpPr/>
            <p:nvPr/>
          </p:nvSpPr>
          <p:spPr>
            <a:xfrm flipH="1" rot="10800000">
              <a:off x="-305811" y="-464980"/>
              <a:ext cx="1920158" cy="1004478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-1289846" y="46040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9" name="Google Shape;349;p18"/>
          <p:cNvSpPr txBox="1"/>
          <p:nvPr>
            <p:ph idx="1" type="subTitle"/>
          </p:nvPr>
        </p:nvSpPr>
        <p:spPr>
          <a:xfrm>
            <a:off x="713225" y="1071950"/>
            <a:ext cx="3848100" cy="15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0" name="Google Shape;350;p18"/>
          <p:cNvSpPr/>
          <p:nvPr/>
        </p:nvSpPr>
        <p:spPr>
          <a:xfrm flipH="1">
            <a:off x="-871159" y="5394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flipH="1" rot="10800000">
            <a:off x="-2006799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18"/>
          <p:cNvGrpSpPr/>
          <p:nvPr/>
        </p:nvGrpSpPr>
        <p:grpSpPr>
          <a:xfrm flipH="1">
            <a:off x="7324525" y="151290"/>
            <a:ext cx="3296400" cy="703085"/>
            <a:chOff x="-12" y="3628590"/>
            <a:chExt cx="3296400" cy="703085"/>
          </a:xfrm>
        </p:grpSpPr>
        <p:grpSp>
          <p:nvGrpSpPr>
            <p:cNvPr id="353" name="Google Shape;353;p1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354" name="Google Shape;354;p1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5" name="Google Shape;355;p1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" name="Google Shape;356;p1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357" name="Google Shape;357;p1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58" name="Google Shape;358;p1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1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360" name="Google Shape;360;p1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1" name="Google Shape;361;p1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1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363" name="Google Shape;363;p1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4" name="Google Shape;364;p1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9"/>
          <p:cNvGrpSpPr/>
          <p:nvPr/>
        </p:nvGrpSpPr>
        <p:grpSpPr>
          <a:xfrm>
            <a:off x="-1657830" y="-1821713"/>
            <a:ext cx="13368611" cy="9000374"/>
            <a:chOff x="-1657830" y="-1821713"/>
            <a:chExt cx="13368611" cy="9000374"/>
          </a:xfrm>
        </p:grpSpPr>
        <p:sp>
          <p:nvSpPr>
            <p:cNvPr id="367" name="Google Shape;367;p19"/>
            <p:cNvSpPr/>
            <p:nvPr/>
          </p:nvSpPr>
          <p:spPr>
            <a:xfrm flipH="1">
              <a:off x="-1657830" y="4429574"/>
              <a:ext cx="13368611" cy="2749087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 rot="10800000">
              <a:off x="6074499" y="-1821713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19"/>
          <p:cNvGrpSpPr/>
          <p:nvPr/>
        </p:nvGrpSpPr>
        <p:grpSpPr>
          <a:xfrm>
            <a:off x="-1296840" y="259346"/>
            <a:ext cx="11980094" cy="4549229"/>
            <a:chOff x="-1296840" y="259346"/>
            <a:chExt cx="11980094" cy="4549229"/>
          </a:xfrm>
        </p:grpSpPr>
        <p:grpSp>
          <p:nvGrpSpPr>
            <p:cNvPr id="370" name="Google Shape;370;p19"/>
            <p:cNvGrpSpPr/>
            <p:nvPr/>
          </p:nvGrpSpPr>
          <p:grpSpPr>
            <a:xfrm rot="10800000">
              <a:off x="-1296840" y="259346"/>
              <a:ext cx="3074607" cy="453954"/>
              <a:chOff x="5478797" y="847321"/>
              <a:chExt cx="3074607" cy="453954"/>
            </a:xfrm>
          </p:grpSpPr>
          <p:grpSp>
            <p:nvGrpSpPr>
              <p:cNvPr id="371" name="Google Shape;371;p19"/>
              <p:cNvGrpSpPr/>
              <p:nvPr/>
            </p:nvGrpSpPr>
            <p:grpSpPr>
              <a:xfrm flipH="1">
                <a:off x="5675409" y="922405"/>
                <a:ext cx="2877996" cy="223763"/>
                <a:chOff x="1687059" y="2012316"/>
                <a:chExt cx="3573375" cy="277863"/>
              </a:xfrm>
            </p:grpSpPr>
            <p:sp>
              <p:nvSpPr>
                <p:cNvPr id="372" name="Google Shape;372;p19"/>
                <p:cNvSpPr/>
                <p:nvPr/>
              </p:nvSpPr>
              <p:spPr>
                <a:xfrm>
                  <a:off x="1687059" y="2012316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3" name="Google Shape;373;p19"/>
                <p:cNvSpPr/>
                <p:nvPr/>
              </p:nvSpPr>
              <p:spPr>
                <a:xfrm>
                  <a:off x="5203734" y="2233479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4" name="Google Shape;374;p19"/>
              <p:cNvGrpSpPr/>
              <p:nvPr/>
            </p:nvGrpSpPr>
            <p:grpSpPr>
              <a:xfrm flipH="1">
                <a:off x="6072799" y="847321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75" name="Google Shape;375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6" name="Google Shape;376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7" name="Google Shape;377;p19"/>
              <p:cNvGrpSpPr/>
              <p:nvPr/>
            </p:nvGrpSpPr>
            <p:grpSpPr>
              <a:xfrm flipH="1">
                <a:off x="5478797" y="125561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78" name="Google Shape;378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79" name="Google Shape;379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0" name="Google Shape;380;p19"/>
            <p:cNvGrpSpPr/>
            <p:nvPr/>
          </p:nvGrpSpPr>
          <p:grpSpPr>
            <a:xfrm flipH="1">
              <a:off x="7083467" y="3764471"/>
              <a:ext cx="3599787" cy="1044104"/>
              <a:chOff x="-1431671" y="656496"/>
              <a:chExt cx="3599787" cy="1044104"/>
            </a:xfrm>
          </p:grpSpPr>
          <p:grpSp>
            <p:nvGrpSpPr>
              <p:cNvPr id="381" name="Google Shape;381;p19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382" name="Google Shape;382;p19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83" name="Google Shape;383;p19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7" name="Google Shape;387;p19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388" name="Google Shape;388;p19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9" name="Google Shape;389;p19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0" name="Google Shape;390;p19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391" name="Google Shape;391;p19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2" name="Google Shape;392;p19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3" name="Google Shape;393;p19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94" name="Google Shape;394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5" name="Google Shape;395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6" name="Google Shape;396;p19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97" name="Google Shape;397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98" name="Google Shape;398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99" name="Google Shape;399;p19"/>
          <p:cNvGrpSpPr/>
          <p:nvPr/>
        </p:nvGrpSpPr>
        <p:grpSpPr>
          <a:xfrm>
            <a:off x="-2546154" y="-635197"/>
            <a:ext cx="12379564" cy="6575223"/>
            <a:chOff x="-2546154" y="-635197"/>
            <a:chExt cx="12379564" cy="6575223"/>
          </a:xfrm>
        </p:grpSpPr>
        <p:sp>
          <p:nvSpPr>
            <p:cNvPr id="400" name="Google Shape;400;p19"/>
            <p:cNvSpPr/>
            <p:nvPr/>
          </p:nvSpPr>
          <p:spPr>
            <a:xfrm flipH="1" rot="10800000">
              <a:off x="7028137" y="-635197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19"/>
            <p:cNvGrpSpPr/>
            <p:nvPr/>
          </p:nvGrpSpPr>
          <p:grpSpPr>
            <a:xfrm flipH="1">
              <a:off x="-2546154" y="4429587"/>
              <a:ext cx="4147840" cy="1510440"/>
              <a:chOff x="4132575" y="4716825"/>
              <a:chExt cx="5724316" cy="2084515"/>
            </a:xfrm>
          </p:grpSpPr>
          <p:sp>
            <p:nvSpPr>
              <p:cNvPr id="402" name="Google Shape;402;p19"/>
              <p:cNvSpPr/>
              <p:nvPr/>
            </p:nvSpPr>
            <p:spPr>
              <a:xfrm flipH="1">
                <a:off x="53618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 flipH="1">
                <a:off x="41325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4" name="Google Shape;404;p19"/>
          <p:cNvGrpSpPr/>
          <p:nvPr/>
        </p:nvGrpSpPr>
        <p:grpSpPr>
          <a:xfrm>
            <a:off x="-281888" y="-10703"/>
            <a:ext cx="10398364" cy="4440282"/>
            <a:chOff x="-281888" y="-10703"/>
            <a:chExt cx="10398364" cy="4440282"/>
          </a:xfrm>
        </p:grpSpPr>
        <p:sp>
          <p:nvSpPr>
            <p:cNvPr id="405" name="Google Shape;405;p19"/>
            <p:cNvSpPr/>
            <p:nvPr/>
          </p:nvSpPr>
          <p:spPr>
            <a:xfrm>
              <a:off x="8698225" y="90219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6098975" y="-10703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-281888" y="4232899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9" name="Google Shape;409;p19"/>
          <p:cNvSpPr txBox="1"/>
          <p:nvPr>
            <p:ph idx="1" type="subTitle"/>
          </p:nvPr>
        </p:nvSpPr>
        <p:spPr>
          <a:xfrm>
            <a:off x="2835450" y="1017725"/>
            <a:ext cx="3410400" cy="28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0"/>
          <p:cNvGrpSpPr/>
          <p:nvPr/>
        </p:nvGrpSpPr>
        <p:grpSpPr>
          <a:xfrm>
            <a:off x="-706235" y="-1528931"/>
            <a:ext cx="9861884" cy="9150482"/>
            <a:chOff x="-706235" y="-1528931"/>
            <a:chExt cx="9861884" cy="9150482"/>
          </a:xfrm>
        </p:grpSpPr>
        <p:sp>
          <p:nvSpPr>
            <p:cNvPr id="412" name="Google Shape;412;p20"/>
            <p:cNvSpPr/>
            <p:nvPr/>
          </p:nvSpPr>
          <p:spPr>
            <a:xfrm>
              <a:off x="-706235" y="46040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flipH="1" rot="10800000">
              <a:off x="-201825" y="-1528931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20"/>
          <p:cNvSpPr/>
          <p:nvPr/>
        </p:nvSpPr>
        <p:spPr>
          <a:xfrm>
            <a:off x="-1021725" y="3983847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 flipH="1">
            <a:off x="-828950" y="4250853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0"/>
          <p:cNvGrpSpPr/>
          <p:nvPr/>
        </p:nvGrpSpPr>
        <p:grpSpPr>
          <a:xfrm>
            <a:off x="7632064" y="4367465"/>
            <a:ext cx="3894036" cy="692436"/>
            <a:chOff x="5477439" y="1590790"/>
            <a:chExt cx="3894036" cy="692436"/>
          </a:xfrm>
        </p:grpSpPr>
        <p:grpSp>
          <p:nvGrpSpPr>
            <p:cNvPr id="417" name="Google Shape;417;p20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19" name="Google Shape;419;p2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0" name="Google Shape;420;p20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421" name="Google Shape;421;p20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2" name="Google Shape;422;p20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" name="Google Shape;423;p20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424" name="Google Shape;424;p2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25" name="Google Shape;425;p2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20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427" name="Google Shape;427;p20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8" name="Google Shape;428;p20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9" name="Google Shape;42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0" name="Google Shape;430;p20"/>
          <p:cNvSpPr txBox="1"/>
          <p:nvPr>
            <p:ph idx="1" type="subTitle"/>
          </p:nvPr>
        </p:nvSpPr>
        <p:spPr>
          <a:xfrm>
            <a:off x="4869042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1" name="Google Shape;431;p20"/>
          <p:cNvSpPr txBox="1"/>
          <p:nvPr>
            <p:ph idx="2" type="subTitle"/>
          </p:nvPr>
        </p:nvSpPr>
        <p:spPr>
          <a:xfrm>
            <a:off x="1739345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2" name="Google Shape;432;p20"/>
          <p:cNvSpPr txBox="1"/>
          <p:nvPr>
            <p:ph idx="3" type="subTitle"/>
          </p:nvPr>
        </p:nvSpPr>
        <p:spPr>
          <a:xfrm>
            <a:off x="1739345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33" name="Google Shape;433;p20"/>
          <p:cNvSpPr txBox="1"/>
          <p:nvPr>
            <p:ph idx="4" type="subTitle"/>
          </p:nvPr>
        </p:nvSpPr>
        <p:spPr>
          <a:xfrm>
            <a:off x="4869042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3"/>
          <p:cNvSpPr txBox="1"/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3"/>
          <p:cNvSpPr txBox="1"/>
          <p:nvPr>
            <p:ph hasCustomPrompt="1" idx="2" type="title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6" name="Google Shape;436;p21"/>
          <p:cNvSpPr txBox="1"/>
          <p:nvPr>
            <p:ph idx="1" type="subTitle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7" name="Google Shape;437;p21"/>
          <p:cNvSpPr txBox="1"/>
          <p:nvPr>
            <p:ph idx="2" type="subTitle"/>
          </p:nvPr>
        </p:nvSpPr>
        <p:spPr>
          <a:xfrm>
            <a:off x="1348100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38" name="Google Shape;438;p21"/>
          <p:cNvGrpSpPr/>
          <p:nvPr/>
        </p:nvGrpSpPr>
        <p:grpSpPr>
          <a:xfrm rot="10800000">
            <a:off x="-106737" y="-1645006"/>
            <a:ext cx="9548249" cy="7357518"/>
            <a:chOff x="-1311525" y="-1414418"/>
            <a:chExt cx="9548249" cy="7357518"/>
          </a:xfrm>
        </p:grpSpPr>
        <p:sp>
          <p:nvSpPr>
            <p:cNvPr id="439" name="Google Shape;439;p21"/>
            <p:cNvSpPr/>
            <p:nvPr/>
          </p:nvSpPr>
          <p:spPr>
            <a:xfrm rot="10800000">
              <a:off x="-1311525" y="-1414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 flipH="1">
              <a:off x="-1120750" y="405606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 flipH="1" rot="10800000">
            <a:off x="5675306" y="4959976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 rot="10800000">
            <a:off x="-1228535" y="-1130234"/>
            <a:ext cx="11726682" cy="8568910"/>
            <a:chOff x="-2306160" y="-3140581"/>
            <a:chExt cx="11726682" cy="8568910"/>
          </a:xfrm>
        </p:grpSpPr>
        <p:sp>
          <p:nvSpPr>
            <p:cNvPr id="443" name="Google Shape;443;p21"/>
            <p:cNvSpPr/>
            <p:nvPr/>
          </p:nvSpPr>
          <p:spPr>
            <a:xfrm flipH="1" rot="10800000">
              <a:off x="-2306160" y="-314058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flipH="1" rot="10800000">
              <a:off x="7082099" y="48764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6615250" y="38909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21"/>
          <p:cNvGrpSpPr/>
          <p:nvPr/>
        </p:nvGrpSpPr>
        <p:grpSpPr>
          <a:xfrm flipH="1" rot="10800000">
            <a:off x="-1315487" y="4349469"/>
            <a:ext cx="3296400" cy="703085"/>
            <a:chOff x="-12" y="3628590"/>
            <a:chExt cx="3296400" cy="703085"/>
          </a:xfrm>
        </p:grpSpPr>
        <p:grpSp>
          <p:nvGrpSpPr>
            <p:cNvPr id="447" name="Google Shape;447;p21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48" name="Google Shape;448;p2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9" name="Google Shape;449;p2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21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51" name="Google Shape;451;p2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2" name="Google Shape;452;p2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3" name="Google Shape;453;p21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5" name="Google Shape;455;p2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" name="Google Shape;456;p21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57" name="Google Shape;457;p2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58" name="Google Shape;458;p2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2"/>
          <p:cNvGrpSpPr/>
          <p:nvPr/>
        </p:nvGrpSpPr>
        <p:grpSpPr>
          <a:xfrm>
            <a:off x="-1123779" y="-1437185"/>
            <a:ext cx="12025151" cy="8843536"/>
            <a:chOff x="-1123779" y="-1437185"/>
            <a:chExt cx="12025151" cy="8843536"/>
          </a:xfrm>
        </p:grpSpPr>
        <p:sp>
          <p:nvSpPr>
            <p:cNvPr id="461" name="Google Shape;461;p22"/>
            <p:cNvSpPr/>
            <p:nvPr/>
          </p:nvSpPr>
          <p:spPr>
            <a:xfrm flipH="1">
              <a:off x="5785965" y="43888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 rot="10800000">
              <a:off x="6986174" y="-886660"/>
              <a:ext cx="3247250" cy="169871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1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 flipH="1" rot="10800000">
              <a:off x="-1123779" y="-1437185"/>
              <a:ext cx="3115510" cy="1837815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5" name="Google Shape;465;p22"/>
          <p:cNvSpPr txBox="1"/>
          <p:nvPr>
            <p:ph idx="1" type="subTitle"/>
          </p:nvPr>
        </p:nvSpPr>
        <p:spPr>
          <a:xfrm>
            <a:off x="93762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6" name="Google Shape;466;p22"/>
          <p:cNvSpPr txBox="1"/>
          <p:nvPr>
            <p:ph idx="2" type="subTitle"/>
          </p:nvPr>
        </p:nvSpPr>
        <p:spPr>
          <a:xfrm>
            <a:off x="3341062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7" name="Google Shape;467;p22"/>
          <p:cNvSpPr txBox="1"/>
          <p:nvPr>
            <p:ph idx="3" type="subTitle"/>
          </p:nvPr>
        </p:nvSpPr>
        <p:spPr>
          <a:xfrm>
            <a:off x="574450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22"/>
          <p:cNvSpPr txBox="1"/>
          <p:nvPr>
            <p:ph idx="4" type="subTitle"/>
          </p:nvPr>
        </p:nvSpPr>
        <p:spPr>
          <a:xfrm>
            <a:off x="937625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69" name="Google Shape;469;p22"/>
          <p:cNvSpPr txBox="1"/>
          <p:nvPr>
            <p:ph idx="5" type="subTitle"/>
          </p:nvPr>
        </p:nvSpPr>
        <p:spPr>
          <a:xfrm>
            <a:off x="3341063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70" name="Google Shape;470;p22"/>
          <p:cNvSpPr txBox="1"/>
          <p:nvPr>
            <p:ph idx="6" type="subTitle"/>
          </p:nvPr>
        </p:nvSpPr>
        <p:spPr>
          <a:xfrm>
            <a:off x="5744502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71" name="Google Shape;471;p22"/>
          <p:cNvGrpSpPr/>
          <p:nvPr/>
        </p:nvGrpSpPr>
        <p:grpSpPr>
          <a:xfrm flipH="1" rot="10800000">
            <a:off x="-1469087" y="4289940"/>
            <a:ext cx="3296400" cy="703085"/>
            <a:chOff x="-12" y="3628590"/>
            <a:chExt cx="3296400" cy="703085"/>
          </a:xfrm>
        </p:grpSpPr>
        <p:grpSp>
          <p:nvGrpSpPr>
            <p:cNvPr id="472" name="Google Shape;472;p2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73" name="Google Shape;473;p2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4" name="Google Shape;474;p2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" name="Google Shape;475;p2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76" name="Google Shape;476;p2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77" name="Google Shape;477;p2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2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79" name="Google Shape;479;p2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80" name="Google Shape;480;p2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" name="Google Shape;481;p2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82" name="Google Shape;482;p2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3" name="Google Shape;483;p2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4" name="Google Shape;484;p22"/>
          <p:cNvGrpSpPr/>
          <p:nvPr/>
        </p:nvGrpSpPr>
        <p:grpSpPr>
          <a:xfrm>
            <a:off x="-592558" y="-10342"/>
            <a:ext cx="7481573" cy="5159023"/>
            <a:chOff x="-592558" y="-10342"/>
            <a:chExt cx="7481573" cy="5159023"/>
          </a:xfrm>
        </p:grpSpPr>
        <p:sp>
          <p:nvSpPr>
            <p:cNvPr id="485" name="Google Shape;485;p22"/>
            <p:cNvSpPr/>
            <p:nvPr/>
          </p:nvSpPr>
          <p:spPr>
            <a:xfrm flipH="1" rot="10800000">
              <a:off x="-592558" y="-10342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 flipH="1" rot="10800000">
              <a:off x="5882231" y="4965151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22"/>
          <p:cNvSpPr/>
          <p:nvPr/>
        </p:nvSpPr>
        <p:spPr>
          <a:xfrm flipH="1">
            <a:off x="6761059" y="4250475"/>
            <a:ext cx="3573015" cy="1869125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0" name="Google Shape;490;p23"/>
          <p:cNvSpPr txBox="1"/>
          <p:nvPr>
            <p:ph idx="1" type="subTitle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" name="Google Shape;491;p23"/>
          <p:cNvSpPr txBox="1"/>
          <p:nvPr>
            <p:ph idx="2" type="subTitle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2" name="Google Shape;492;p23"/>
          <p:cNvSpPr txBox="1"/>
          <p:nvPr>
            <p:ph idx="3" type="subTitle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3" name="Google Shape;493;p23"/>
          <p:cNvSpPr txBox="1"/>
          <p:nvPr>
            <p:ph idx="4" type="subTitle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4" name="Google Shape;494;p23"/>
          <p:cNvSpPr txBox="1"/>
          <p:nvPr>
            <p:ph idx="5" type="subTitle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5" name="Google Shape;495;p23"/>
          <p:cNvSpPr txBox="1"/>
          <p:nvPr>
            <p:ph idx="6" type="subTitle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6" name="Google Shape;496;p23"/>
          <p:cNvSpPr txBox="1"/>
          <p:nvPr>
            <p:ph idx="7" type="subTitle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7" name="Google Shape;497;p23"/>
          <p:cNvSpPr txBox="1"/>
          <p:nvPr>
            <p:ph idx="8" type="subTitle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flipH="1" rot="10800000">
            <a:off x="7721650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flipH="1" rot="10800000">
              <a:off x="-268961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0" name="Google Shape;520;p24"/>
          <p:cNvSpPr txBox="1"/>
          <p:nvPr>
            <p:ph idx="1" type="subTitle"/>
          </p:nvPr>
        </p:nvSpPr>
        <p:spPr>
          <a:xfrm>
            <a:off x="720000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1" name="Google Shape;521;p24"/>
          <p:cNvSpPr txBox="1"/>
          <p:nvPr>
            <p:ph idx="2" type="subTitle"/>
          </p:nvPr>
        </p:nvSpPr>
        <p:spPr>
          <a:xfrm>
            <a:off x="3392266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2" name="Google Shape;522;p24"/>
          <p:cNvSpPr txBox="1"/>
          <p:nvPr>
            <p:ph idx="3" type="subTitle"/>
          </p:nvPr>
        </p:nvSpPr>
        <p:spPr>
          <a:xfrm>
            <a:off x="720000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3" name="Google Shape;523;p24"/>
          <p:cNvSpPr txBox="1"/>
          <p:nvPr>
            <p:ph idx="4" type="subTitle"/>
          </p:nvPr>
        </p:nvSpPr>
        <p:spPr>
          <a:xfrm>
            <a:off x="3392266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4" name="Google Shape;524;p24"/>
          <p:cNvSpPr txBox="1"/>
          <p:nvPr>
            <p:ph idx="5" type="subTitle"/>
          </p:nvPr>
        </p:nvSpPr>
        <p:spPr>
          <a:xfrm>
            <a:off x="6064528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5" name="Google Shape;525;p24"/>
          <p:cNvSpPr txBox="1"/>
          <p:nvPr>
            <p:ph idx="6" type="subTitle"/>
          </p:nvPr>
        </p:nvSpPr>
        <p:spPr>
          <a:xfrm>
            <a:off x="6064528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6" name="Google Shape;526;p24"/>
          <p:cNvSpPr txBox="1"/>
          <p:nvPr>
            <p:ph idx="7" type="subTitle"/>
          </p:nvPr>
        </p:nvSpPr>
        <p:spPr>
          <a:xfrm>
            <a:off x="724640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7" name="Google Shape;527;p24"/>
          <p:cNvSpPr txBox="1"/>
          <p:nvPr>
            <p:ph idx="8" type="subTitle"/>
          </p:nvPr>
        </p:nvSpPr>
        <p:spPr>
          <a:xfrm>
            <a:off x="3396904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8" name="Google Shape;528;p24"/>
          <p:cNvSpPr txBox="1"/>
          <p:nvPr>
            <p:ph idx="9" type="subTitle"/>
          </p:nvPr>
        </p:nvSpPr>
        <p:spPr>
          <a:xfrm>
            <a:off x="6069165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9" name="Google Shape;529;p24"/>
          <p:cNvSpPr txBox="1"/>
          <p:nvPr>
            <p:ph idx="13" type="subTitle"/>
          </p:nvPr>
        </p:nvSpPr>
        <p:spPr>
          <a:xfrm>
            <a:off x="724640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0" name="Google Shape;530;p24"/>
          <p:cNvSpPr txBox="1"/>
          <p:nvPr>
            <p:ph idx="14" type="subTitle"/>
          </p:nvPr>
        </p:nvSpPr>
        <p:spPr>
          <a:xfrm>
            <a:off x="3396904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1" name="Google Shape;531;p24"/>
          <p:cNvSpPr txBox="1"/>
          <p:nvPr>
            <p:ph idx="15" type="subTitle"/>
          </p:nvPr>
        </p:nvSpPr>
        <p:spPr>
          <a:xfrm>
            <a:off x="6069165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532" name="Google Shape;532;p24"/>
          <p:cNvGrpSpPr/>
          <p:nvPr/>
        </p:nvGrpSpPr>
        <p:grpSpPr>
          <a:xfrm>
            <a:off x="-1764035" y="-2478031"/>
            <a:ext cx="10908034" cy="9340057"/>
            <a:chOff x="-1764035" y="-2478031"/>
            <a:chExt cx="10908034" cy="9340057"/>
          </a:xfrm>
        </p:grpSpPr>
        <p:sp>
          <p:nvSpPr>
            <p:cNvPr id="533" name="Google Shape;533;p24"/>
            <p:cNvSpPr/>
            <p:nvPr/>
          </p:nvSpPr>
          <p:spPr>
            <a:xfrm flipH="1" rot="10800000">
              <a:off x="-176403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24"/>
          <p:cNvGrpSpPr/>
          <p:nvPr/>
        </p:nvGrpSpPr>
        <p:grpSpPr>
          <a:xfrm flipH="1" rot="10800000">
            <a:off x="8041939" y="144568"/>
            <a:ext cx="3894036" cy="692436"/>
            <a:chOff x="5477439" y="1590790"/>
            <a:chExt cx="3894036" cy="692436"/>
          </a:xfrm>
        </p:grpSpPr>
        <p:grpSp>
          <p:nvGrpSpPr>
            <p:cNvPr id="536" name="Google Shape;536;p24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37" name="Google Shape;537;p2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38" name="Google Shape;538;p2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" name="Google Shape;539;p24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40" name="Google Shape;540;p24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1" name="Google Shape;541;p24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2" name="Google Shape;542;p24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43" name="Google Shape;543;p2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44" name="Google Shape;544;p2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5" name="Google Shape;545;p24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46" name="Google Shape;546;p24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7" name="Google Shape;547;p24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8" name="Google Shape;548;p24"/>
          <p:cNvSpPr/>
          <p:nvPr/>
        </p:nvSpPr>
        <p:spPr>
          <a:xfrm rot="10800000">
            <a:off x="-876276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" name="Google Shape;549;p24"/>
          <p:cNvGrpSpPr/>
          <p:nvPr/>
        </p:nvGrpSpPr>
        <p:grpSpPr>
          <a:xfrm>
            <a:off x="-1205775" y="-700418"/>
            <a:ext cx="11406422" cy="6958608"/>
            <a:chOff x="-1205775" y="-700418"/>
            <a:chExt cx="11406422" cy="6958608"/>
          </a:xfrm>
        </p:grpSpPr>
        <p:sp>
          <p:nvSpPr>
            <p:cNvPr id="550" name="Google Shape;550;p24"/>
            <p:cNvSpPr/>
            <p:nvPr/>
          </p:nvSpPr>
          <p:spPr>
            <a:xfrm rot="10800000">
              <a:off x="-1205775" y="-700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7395375" y="4720782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25"/>
          <p:cNvGrpSpPr/>
          <p:nvPr/>
        </p:nvGrpSpPr>
        <p:grpSpPr>
          <a:xfrm>
            <a:off x="-810334" y="-1436216"/>
            <a:ext cx="10049270" cy="7866187"/>
            <a:chOff x="-810334" y="-1436216"/>
            <a:chExt cx="10049270" cy="7866187"/>
          </a:xfrm>
        </p:grpSpPr>
        <p:sp>
          <p:nvSpPr>
            <p:cNvPr id="554" name="Google Shape;554;p25"/>
            <p:cNvSpPr/>
            <p:nvPr/>
          </p:nvSpPr>
          <p:spPr>
            <a:xfrm rot="10800000">
              <a:off x="-56042" y="-1436216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-810334" y="450692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 flipH="1">
              <a:off x="5463604" y="458837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25"/>
          <p:cNvGrpSpPr/>
          <p:nvPr/>
        </p:nvGrpSpPr>
        <p:grpSpPr>
          <a:xfrm>
            <a:off x="-483963" y="343842"/>
            <a:ext cx="10364069" cy="4799653"/>
            <a:chOff x="-483963" y="343842"/>
            <a:chExt cx="10364069" cy="4799653"/>
          </a:xfrm>
        </p:grpSpPr>
        <p:sp>
          <p:nvSpPr>
            <p:cNvPr id="558" name="Google Shape;558;p25"/>
            <p:cNvSpPr/>
            <p:nvPr/>
          </p:nvSpPr>
          <p:spPr>
            <a:xfrm flipH="1">
              <a:off x="-483963" y="3438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490516" y="4911500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 flipH="1">
              <a:off x="8647766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" name="Google Shape;561;p25"/>
          <p:cNvSpPr/>
          <p:nvPr/>
        </p:nvSpPr>
        <p:spPr>
          <a:xfrm>
            <a:off x="7423987" y="-8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 txBox="1"/>
          <p:nvPr>
            <p:ph hasCustomPrompt="1" type="title"/>
          </p:nvPr>
        </p:nvSpPr>
        <p:spPr>
          <a:xfrm>
            <a:off x="3365094" y="876275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3" name="Google Shape;563;p25"/>
          <p:cNvSpPr txBox="1"/>
          <p:nvPr>
            <p:ph idx="1" type="subTitle"/>
          </p:nvPr>
        </p:nvSpPr>
        <p:spPr>
          <a:xfrm>
            <a:off x="3365094" y="1492766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25"/>
          <p:cNvSpPr txBox="1"/>
          <p:nvPr>
            <p:ph hasCustomPrompt="1" idx="2" type="title"/>
          </p:nvPr>
        </p:nvSpPr>
        <p:spPr>
          <a:xfrm>
            <a:off x="3365094" y="2041118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5" name="Google Shape;565;p25"/>
          <p:cNvSpPr txBox="1"/>
          <p:nvPr>
            <p:ph idx="3" type="subTitle"/>
          </p:nvPr>
        </p:nvSpPr>
        <p:spPr>
          <a:xfrm>
            <a:off x="3365094" y="2654570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25"/>
          <p:cNvSpPr txBox="1"/>
          <p:nvPr>
            <p:ph hasCustomPrompt="1" idx="4" type="title"/>
          </p:nvPr>
        </p:nvSpPr>
        <p:spPr>
          <a:xfrm>
            <a:off x="3365094" y="3205961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7" name="Google Shape;567;p25"/>
          <p:cNvSpPr txBox="1"/>
          <p:nvPr>
            <p:ph idx="5" type="subTitle"/>
          </p:nvPr>
        </p:nvSpPr>
        <p:spPr>
          <a:xfrm>
            <a:off x="3365094" y="3816373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68" name="Google Shape;568;p25"/>
          <p:cNvGrpSpPr/>
          <p:nvPr/>
        </p:nvGrpSpPr>
        <p:grpSpPr>
          <a:xfrm>
            <a:off x="-955172" y="-1359417"/>
            <a:ext cx="11011936" cy="8170456"/>
            <a:chOff x="-955172" y="-1359417"/>
            <a:chExt cx="11011936" cy="8170456"/>
          </a:xfrm>
        </p:grpSpPr>
        <p:sp>
          <p:nvSpPr>
            <p:cNvPr id="569" name="Google Shape;569;p25"/>
            <p:cNvSpPr/>
            <p:nvPr/>
          </p:nvSpPr>
          <p:spPr>
            <a:xfrm flipH="1" rot="10800000">
              <a:off x="-955172" y="-1359417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 flipH="1">
              <a:off x="5718529" y="473438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 flipH="1" rot="10800000">
              <a:off x="7251492" y="-83652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 flipH="1">
              <a:off x="-718483" y="4740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25"/>
          <p:cNvGrpSpPr/>
          <p:nvPr/>
        </p:nvGrpSpPr>
        <p:grpSpPr>
          <a:xfrm>
            <a:off x="-3334299" y="835002"/>
            <a:ext cx="14148600" cy="3523278"/>
            <a:chOff x="-3334299" y="835002"/>
            <a:chExt cx="14148600" cy="3523278"/>
          </a:xfrm>
        </p:grpSpPr>
        <p:grpSp>
          <p:nvGrpSpPr>
            <p:cNvPr id="574" name="Google Shape;574;p25"/>
            <p:cNvGrpSpPr/>
            <p:nvPr/>
          </p:nvGrpSpPr>
          <p:grpSpPr>
            <a:xfrm flipH="1">
              <a:off x="7517900" y="835002"/>
              <a:ext cx="3296400" cy="703085"/>
              <a:chOff x="-12" y="3628590"/>
              <a:chExt cx="3296400" cy="703085"/>
            </a:xfrm>
          </p:grpSpPr>
          <p:grpSp>
            <p:nvGrpSpPr>
              <p:cNvPr id="575" name="Google Shape;575;p25"/>
              <p:cNvGrpSpPr/>
              <p:nvPr/>
            </p:nvGrpSpPr>
            <p:grpSpPr>
              <a:xfrm>
                <a:off x="854867" y="39966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576" name="Google Shape;576;p25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77" name="Google Shape;577;p25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" name="Google Shape;578;p25"/>
              <p:cNvGrpSpPr/>
              <p:nvPr/>
            </p:nvGrpSpPr>
            <p:grpSpPr>
              <a:xfrm>
                <a:off x="518420" y="4195487"/>
                <a:ext cx="1561280" cy="136187"/>
                <a:chOff x="1754675" y="2824000"/>
                <a:chExt cx="4728285" cy="412439"/>
              </a:xfrm>
            </p:grpSpPr>
            <p:sp>
              <p:nvSpPr>
                <p:cNvPr id="579" name="Google Shape;579;p25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0" name="Google Shape;580;p25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" name="Google Shape;581;p25"/>
              <p:cNvGrpSpPr/>
              <p:nvPr/>
            </p:nvGrpSpPr>
            <p:grpSpPr>
              <a:xfrm>
                <a:off x="226304" y="37648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582" name="Google Shape;582;p25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3" name="Google Shape;583;p25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" name="Google Shape;584;p25"/>
              <p:cNvGrpSpPr/>
              <p:nvPr/>
            </p:nvGrpSpPr>
            <p:grpSpPr>
              <a:xfrm>
                <a:off x="-12" y="36285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85" name="Google Shape;585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86" name="Google Shape;586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87" name="Google Shape;587;p25"/>
            <p:cNvGrpSpPr/>
            <p:nvPr/>
          </p:nvGrpSpPr>
          <p:grpSpPr>
            <a:xfrm flipH="1">
              <a:off x="-3334299" y="3816365"/>
              <a:ext cx="4555892" cy="541915"/>
              <a:chOff x="5950034" y="3380465"/>
              <a:chExt cx="4555892" cy="541915"/>
            </a:xfrm>
          </p:grpSpPr>
          <p:grpSp>
            <p:nvGrpSpPr>
              <p:cNvPr id="588" name="Google Shape;588;p25"/>
              <p:cNvGrpSpPr/>
              <p:nvPr/>
            </p:nvGrpSpPr>
            <p:grpSpPr>
              <a:xfrm rot="10800000">
                <a:off x="5950034" y="3380473"/>
                <a:ext cx="2877996" cy="223763"/>
                <a:chOff x="1748550" y="2064750"/>
                <a:chExt cx="3573375" cy="277863"/>
              </a:xfrm>
            </p:grpSpPr>
            <p:sp>
              <p:nvSpPr>
                <p:cNvPr id="589" name="Google Shape;589;p25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0" name="Google Shape;590;p25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1" name="Google Shape;591;p25"/>
              <p:cNvGrpSpPr/>
              <p:nvPr/>
            </p:nvGrpSpPr>
            <p:grpSpPr>
              <a:xfrm rot="10800000">
                <a:off x="6396949" y="3536010"/>
                <a:ext cx="2430997" cy="185534"/>
                <a:chOff x="1748547" y="1392116"/>
                <a:chExt cx="5911958" cy="451312"/>
              </a:xfrm>
            </p:grpSpPr>
            <p:sp>
              <p:nvSpPr>
                <p:cNvPr id="592" name="Google Shape;592;p25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3" name="Google Shape;593;p25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" name="Google Shape;594;p25"/>
              <p:cNvGrpSpPr/>
              <p:nvPr/>
            </p:nvGrpSpPr>
            <p:grpSpPr>
              <a:xfrm rot="10800000">
                <a:off x="6906834" y="3876719"/>
                <a:ext cx="3140396" cy="45661"/>
                <a:chOff x="234768" y="1449263"/>
                <a:chExt cx="3899175" cy="56700"/>
              </a:xfrm>
            </p:grpSpPr>
            <p:cxnSp>
              <p:nvCxnSpPr>
                <p:cNvPr id="595" name="Google Shape;595;p25"/>
                <p:cNvCxnSpPr/>
                <p:nvPr/>
              </p:nvCxnSpPr>
              <p:spPr>
                <a:xfrm>
                  <a:off x="234768" y="1477625"/>
                  <a:ext cx="3846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6" name="Google Shape;596;p25"/>
                <p:cNvSpPr/>
                <p:nvPr/>
              </p:nvSpPr>
              <p:spPr>
                <a:xfrm>
                  <a:off x="4077243" y="1449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" name="Google Shape;597;p25"/>
              <p:cNvGrpSpPr/>
              <p:nvPr/>
            </p:nvGrpSpPr>
            <p:grpSpPr>
              <a:xfrm flipH="1">
                <a:off x="7495622" y="338046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98" name="Google Shape;598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9" name="Google Shape;599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6"/>
          <p:cNvGrpSpPr/>
          <p:nvPr/>
        </p:nvGrpSpPr>
        <p:grpSpPr>
          <a:xfrm flipH="1">
            <a:off x="-254387" y="-883043"/>
            <a:ext cx="10284849" cy="7556893"/>
            <a:chOff x="-1900475" y="-883043"/>
            <a:chExt cx="10284849" cy="7556893"/>
          </a:xfrm>
        </p:grpSpPr>
        <p:sp>
          <p:nvSpPr>
            <p:cNvPr id="602" name="Google Shape;602;p26"/>
            <p:cNvSpPr/>
            <p:nvPr/>
          </p:nvSpPr>
          <p:spPr>
            <a:xfrm rot="10800000">
              <a:off x="-1900475" y="-883043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3" name="Google Shape;603;p26"/>
            <p:cNvSpPr/>
            <p:nvPr/>
          </p:nvSpPr>
          <p:spPr>
            <a:xfrm flipH="1">
              <a:off x="-973100" y="478681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04" name="Google Shape;604;p26"/>
          <p:cNvSpPr/>
          <p:nvPr/>
        </p:nvSpPr>
        <p:spPr>
          <a:xfrm rot="10800000">
            <a:off x="-308364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05" name="Google Shape;605;p26"/>
          <p:cNvGrpSpPr/>
          <p:nvPr/>
        </p:nvGrpSpPr>
        <p:grpSpPr>
          <a:xfrm>
            <a:off x="-1129385" y="-2478031"/>
            <a:ext cx="12010982" cy="8673260"/>
            <a:chOff x="-1129385" y="-2478031"/>
            <a:chExt cx="12010982" cy="8673260"/>
          </a:xfrm>
        </p:grpSpPr>
        <p:sp>
          <p:nvSpPr>
            <p:cNvPr id="606" name="Google Shape;606;p26"/>
            <p:cNvSpPr/>
            <p:nvPr/>
          </p:nvSpPr>
          <p:spPr>
            <a:xfrm rot="10800000">
              <a:off x="576619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7" name="Google Shape;607;p26"/>
            <p:cNvSpPr/>
            <p:nvPr/>
          </p:nvSpPr>
          <p:spPr>
            <a:xfrm flipH="1">
              <a:off x="-1129385" y="46578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08" name="Google Shape;608;p26"/>
          <p:cNvGrpSpPr/>
          <p:nvPr/>
        </p:nvGrpSpPr>
        <p:grpSpPr>
          <a:xfrm>
            <a:off x="-1765037" y="118040"/>
            <a:ext cx="3296400" cy="703085"/>
            <a:chOff x="-12" y="3628590"/>
            <a:chExt cx="3296400" cy="703085"/>
          </a:xfrm>
        </p:grpSpPr>
        <p:grpSp>
          <p:nvGrpSpPr>
            <p:cNvPr id="609" name="Google Shape;609;p26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10" name="Google Shape;610;p2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11" name="Google Shape;611;p2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2" name="Google Shape;612;p26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13" name="Google Shape;613;p2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4" name="Google Shape;614;p2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5" name="Google Shape;615;p26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16" name="Google Shape;616;p2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7" name="Google Shape;617;p2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8" name="Google Shape;618;p26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19" name="Google Shape;619;p2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20" name="Google Shape;620;p2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1" name="Google Shape;621;p26"/>
          <p:cNvSpPr txBox="1"/>
          <p:nvPr>
            <p:ph hasCustomPrompt="1" type="title"/>
          </p:nvPr>
        </p:nvSpPr>
        <p:spPr>
          <a:xfrm>
            <a:off x="1531375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2" name="Google Shape;622;p26"/>
          <p:cNvSpPr txBox="1"/>
          <p:nvPr>
            <p:ph idx="1" type="subTitle"/>
          </p:nvPr>
        </p:nvSpPr>
        <p:spPr>
          <a:xfrm>
            <a:off x="9385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3" name="Google Shape;623;p26"/>
          <p:cNvSpPr txBox="1"/>
          <p:nvPr>
            <p:ph idx="2" type="subTitle"/>
          </p:nvPr>
        </p:nvSpPr>
        <p:spPr>
          <a:xfrm>
            <a:off x="9385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4" name="Google Shape;624;p26"/>
          <p:cNvSpPr txBox="1"/>
          <p:nvPr>
            <p:ph hasCustomPrompt="1" idx="3" type="title"/>
          </p:nvPr>
        </p:nvSpPr>
        <p:spPr>
          <a:xfrm>
            <a:off x="40782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5" name="Google Shape;625;p26"/>
          <p:cNvSpPr txBox="1"/>
          <p:nvPr>
            <p:ph idx="4" type="subTitle"/>
          </p:nvPr>
        </p:nvSpPr>
        <p:spPr>
          <a:xfrm>
            <a:off x="34854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6" name="Google Shape;626;p26"/>
          <p:cNvSpPr txBox="1"/>
          <p:nvPr>
            <p:ph idx="5" type="subTitle"/>
          </p:nvPr>
        </p:nvSpPr>
        <p:spPr>
          <a:xfrm>
            <a:off x="34854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7" name="Google Shape;627;p26"/>
          <p:cNvSpPr txBox="1"/>
          <p:nvPr>
            <p:ph hasCustomPrompt="1" idx="6" type="title"/>
          </p:nvPr>
        </p:nvSpPr>
        <p:spPr>
          <a:xfrm>
            <a:off x="66251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8" name="Google Shape;628;p26"/>
          <p:cNvSpPr txBox="1"/>
          <p:nvPr>
            <p:ph idx="7" type="subTitle"/>
          </p:nvPr>
        </p:nvSpPr>
        <p:spPr>
          <a:xfrm>
            <a:off x="60323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9" name="Google Shape;629;p26"/>
          <p:cNvSpPr txBox="1"/>
          <p:nvPr>
            <p:ph idx="8" type="subTitle"/>
          </p:nvPr>
        </p:nvSpPr>
        <p:spPr>
          <a:xfrm>
            <a:off x="60323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30" name="Google Shape;630;p2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33" name="Google Shape;633;p27"/>
          <p:cNvGrpSpPr/>
          <p:nvPr/>
        </p:nvGrpSpPr>
        <p:grpSpPr>
          <a:xfrm flipH="1" rot="10800000">
            <a:off x="7632084" y="158865"/>
            <a:ext cx="3010303" cy="380635"/>
            <a:chOff x="5446772" y="1743190"/>
            <a:chExt cx="3010303" cy="380635"/>
          </a:xfrm>
        </p:grpSpPr>
        <p:grpSp>
          <p:nvGrpSpPr>
            <p:cNvPr id="634" name="Google Shape;634;p2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635" name="Google Shape;635;p2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6" name="Google Shape;636;p2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" name="Google Shape;637;p2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638" name="Google Shape;638;p2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39" name="Google Shape;639;p2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" name="Google Shape;640;p2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641" name="Google Shape;641;p2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42" name="Google Shape;642;p2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3" name="Google Shape;643;p27"/>
          <p:cNvGrpSpPr/>
          <p:nvPr/>
        </p:nvGrpSpPr>
        <p:grpSpPr>
          <a:xfrm>
            <a:off x="-201828" y="-265593"/>
            <a:ext cx="9294978" cy="6913322"/>
            <a:chOff x="-201828" y="-265593"/>
            <a:chExt cx="9294978" cy="6913322"/>
          </a:xfrm>
        </p:grpSpPr>
        <p:sp>
          <p:nvSpPr>
            <p:cNvPr id="644" name="Google Shape;644;p27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flipH="1" rot="10800000">
              <a:off x="-163643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27"/>
          <p:cNvSpPr/>
          <p:nvPr/>
        </p:nvSpPr>
        <p:spPr>
          <a:xfrm flipH="1" rot="10800000">
            <a:off x="8818850" y="4058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371025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8"/>
          <p:cNvGrpSpPr/>
          <p:nvPr/>
        </p:nvGrpSpPr>
        <p:grpSpPr>
          <a:xfrm>
            <a:off x="-1199871" y="-1359417"/>
            <a:ext cx="10183874" cy="7869675"/>
            <a:chOff x="-1199871" y="-1359417"/>
            <a:chExt cx="10183874" cy="7869675"/>
          </a:xfrm>
        </p:grpSpPr>
        <p:grpSp>
          <p:nvGrpSpPr>
            <p:cNvPr id="650" name="Google Shape;650;p28"/>
            <p:cNvGrpSpPr/>
            <p:nvPr/>
          </p:nvGrpSpPr>
          <p:grpSpPr>
            <a:xfrm>
              <a:off x="-955172" y="-1359417"/>
              <a:ext cx="9939175" cy="7789388"/>
              <a:chOff x="-955172" y="-1359417"/>
              <a:chExt cx="9939175" cy="7789388"/>
            </a:xfrm>
          </p:grpSpPr>
          <p:sp>
            <p:nvSpPr>
              <p:cNvPr id="651" name="Google Shape;651;p28"/>
              <p:cNvSpPr/>
              <p:nvPr/>
            </p:nvSpPr>
            <p:spPr>
              <a:xfrm flipH="1">
                <a:off x="5463604" y="4588371"/>
                <a:ext cx="3520399" cy="1841600"/>
              </a:xfrm>
              <a:custGeom>
                <a:rect b="b" l="l" r="r" t="t"/>
                <a:pathLst>
                  <a:path extrusionOk="0" h="33981" w="64958">
                    <a:moveTo>
                      <a:pt x="1" y="0"/>
                    </a:moveTo>
                    <a:lnTo>
                      <a:pt x="1" y="33831"/>
                    </a:lnTo>
                    <a:lnTo>
                      <a:pt x="64957" y="33980"/>
                    </a:lnTo>
                    <a:lnTo>
                      <a:pt x="64957" y="33980"/>
                    </a:lnTo>
                    <a:lnTo>
                      <a:pt x="3099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 flipH="1" rot="10800000">
                <a:off x="-955172" y="-1359417"/>
                <a:ext cx="2979895" cy="1757817"/>
              </a:xfrm>
              <a:custGeom>
                <a:rect b="b" l="l" r="r" t="t"/>
                <a:pathLst>
                  <a:path extrusionOk="0" h="65842" w="111617">
                    <a:moveTo>
                      <a:pt x="0" y="0"/>
                    </a:moveTo>
                    <a:lnTo>
                      <a:pt x="0" y="65842"/>
                    </a:lnTo>
                    <a:lnTo>
                      <a:pt x="111616" y="65842"/>
                    </a:lnTo>
                    <a:lnTo>
                      <a:pt x="111616" y="17621"/>
                    </a:lnTo>
                    <a:lnTo>
                      <a:pt x="97436" y="17621"/>
                    </a:lnTo>
                    <a:lnTo>
                      <a:pt x="85702" y="6053"/>
                    </a:lnTo>
                    <a:lnTo>
                      <a:pt x="52864" y="6053"/>
                    </a:lnTo>
                    <a:lnTo>
                      <a:pt x="4681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3" name="Google Shape;653;p28"/>
            <p:cNvSpPr/>
            <p:nvPr/>
          </p:nvSpPr>
          <p:spPr>
            <a:xfrm>
              <a:off x="-1199871" y="466865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p28"/>
          <p:cNvSpPr/>
          <p:nvPr/>
        </p:nvSpPr>
        <p:spPr>
          <a:xfrm flipH="1">
            <a:off x="8647766" y="4521501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5" name="Google Shape;655;p28"/>
          <p:cNvGrpSpPr/>
          <p:nvPr/>
        </p:nvGrpSpPr>
        <p:grpSpPr>
          <a:xfrm flipH="1" rot="10800000">
            <a:off x="-1576500" y="4252465"/>
            <a:ext cx="3296400" cy="703085"/>
            <a:chOff x="-12" y="3628590"/>
            <a:chExt cx="3296400" cy="703085"/>
          </a:xfrm>
        </p:grpSpPr>
        <p:grpSp>
          <p:nvGrpSpPr>
            <p:cNvPr id="656" name="Google Shape;656;p2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57" name="Google Shape;657;p2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58" name="Google Shape;658;p2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9" name="Google Shape;659;p2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60" name="Google Shape;660;p2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1" name="Google Shape;661;p2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2" name="Google Shape;662;p2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63" name="Google Shape;663;p2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4" name="Google Shape;664;p2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5" name="Google Shape;665;p2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66" name="Google Shape;666;p2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67" name="Google Shape;667;p2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8" name="Google Shape;66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9" name="Google Shape;669;p28"/>
          <p:cNvSpPr/>
          <p:nvPr/>
        </p:nvSpPr>
        <p:spPr>
          <a:xfrm flipH="1">
            <a:off x="5718529" y="4734383"/>
            <a:ext cx="3520400" cy="2076657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2" name="Google Shape;672;p29"/>
          <p:cNvSpPr/>
          <p:nvPr/>
        </p:nvSpPr>
        <p:spPr>
          <a:xfrm>
            <a:off x="6422716" y="-11537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9"/>
          <p:cNvSpPr/>
          <p:nvPr/>
        </p:nvSpPr>
        <p:spPr>
          <a:xfrm rot="10800000">
            <a:off x="6549401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4" name="Google Shape;674;p29"/>
          <p:cNvGrpSpPr/>
          <p:nvPr/>
        </p:nvGrpSpPr>
        <p:grpSpPr>
          <a:xfrm>
            <a:off x="-1690350" y="187965"/>
            <a:ext cx="3296400" cy="703085"/>
            <a:chOff x="-12" y="3628590"/>
            <a:chExt cx="3296400" cy="703085"/>
          </a:xfrm>
        </p:grpSpPr>
        <p:grpSp>
          <p:nvGrpSpPr>
            <p:cNvPr id="675" name="Google Shape;675;p29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76" name="Google Shape;676;p2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77" name="Google Shape;677;p2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8" name="Google Shape;678;p29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79" name="Google Shape;679;p2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0" name="Google Shape;680;p2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1" name="Google Shape;681;p29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82" name="Google Shape;682;p2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3" name="Google Shape;683;p2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4" name="Google Shape;684;p29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85" name="Google Shape;685;p2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86" name="Google Shape;686;p2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29"/>
          <p:cNvGrpSpPr/>
          <p:nvPr/>
        </p:nvGrpSpPr>
        <p:grpSpPr>
          <a:xfrm>
            <a:off x="-2028096" y="-665229"/>
            <a:ext cx="5371751" cy="7430144"/>
            <a:chOff x="-2028096" y="-665229"/>
            <a:chExt cx="5371751" cy="7430144"/>
          </a:xfrm>
        </p:grpSpPr>
        <p:sp>
          <p:nvSpPr>
            <p:cNvPr id="688" name="Google Shape;688;p29"/>
            <p:cNvSpPr/>
            <p:nvPr/>
          </p:nvSpPr>
          <p:spPr>
            <a:xfrm>
              <a:off x="-176746" y="468825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 flipH="1" rot="10800000">
              <a:off x="-2028096" y="-66522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30"/>
          <p:cNvGrpSpPr/>
          <p:nvPr/>
        </p:nvGrpSpPr>
        <p:grpSpPr>
          <a:xfrm>
            <a:off x="-1206796" y="-728442"/>
            <a:ext cx="11075673" cy="7393347"/>
            <a:chOff x="-1206796" y="-728442"/>
            <a:chExt cx="11075673" cy="7393347"/>
          </a:xfrm>
        </p:grpSpPr>
        <p:sp>
          <p:nvSpPr>
            <p:cNvPr id="692" name="Google Shape;692;p30"/>
            <p:cNvSpPr/>
            <p:nvPr/>
          </p:nvSpPr>
          <p:spPr>
            <a:xfrm flipH="1" rot="10800000">
              <a:off x="-1206796" y="-72844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 rot="10800000">
              <a:off x="7640980" y="-38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-150967" y="475350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30"/>
          <p:cNvGrpSpPr/>
          <p:nvPr/>
        </p:nvGrpSpPr>
        <p:grpSpPr>
          <a:xfrm>
            <a:off x="-460988" y="5"/>
            <a:ext cx="8180159" cy="5143491"/>
            <a:chOff x="-460988" y="5"/>
            <a:chExt cx="8180159" cy="5143491"/>
          </a:xfrm>
        </p:grpSpPr>
        <p:sp>
          <p:nvSpPr>
            <p:cNvPr id="696" name="Google Shape;696;p30"/>
            <p:cNvSpPr/>
            <p:nvPr/>
          </p:nvSpPr>
          <p:spPr>
            <a:xfrm>
              <a:off x="6712387" y="5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7" name="Google Shape;697;p30"/>
            <p:cNvGrpSpPr/>
            <p:nvPr/>
          </p:nvGrpSpPr>
          <p:grpSpPr>
            <a:xfrm>
              <a:off x="-460988" y="447730"/>
              <a:ext cx="7721994" cy="4695766"/>
              <a:chOff x="-460988" y="447730"/>
              <a:chExt cx="7721994" cy="4695766"/>
            </a:xfrm>
          </p:grpSpPr>
          <p:sp>
            <p:nvSpPr>
              <p:cNvPr id="698" name="Google Shape;698;p30"/>
              <p:cNvSpPr/>
              <p:nvPr/>
            </p:nvSpPr>
            <p:spPr>
              <a:xfrm flipH="1">
                <a:off x="-460988" y="447730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9" name="Google Shape;699;p30"/>
              <p:cNvGrpSpPr/>
              <p:nvPr/>
            </p:nvGrpSpPr>
            <p:grpSpPr>
              <a:xfrm>
                <a:off x="117004" y="4911501"/>
                <a:ext cx="7144003" cy="231995"/>
                <a:chOff x="117004" y="4911501"/>
                <a:chExt cx="7144003" cy="231995"/>
              </a:xfrm>
            </p:grpSpPr>
            <p:sp>
              <p:nvSpPr>
                <p:cNvPr id="700" name="Google Shape;700;p30"/>
                <p:cNvSpPr/>
                <p:nvPr/>
              </p:nvSpPr>
              <p:spPr>
                <a:xfrm>
                  <a:off x="117004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30"/>
                <p:cNvSpPr/>
                <p:nvPr/>
              </p:nvSpPr>
              <p:spPr>
                <a:xfrm flipH="1">
                  <a:off x="6028666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02" name="Google Shape;702;p30"/>
          <p:cNvGrpSpPr/>
          <p:nvPr/>
        </p:nvGrpSpPr>
        <p:grpSpPr>
          <a:xfrm>
            <a:off x="-1206808" y="-1311142"/>
            <a:ext cx="12598531" cy="8806268"/>
            <a:chOff x="-1206808" y="-1311142"/>
            <a:chExt cx="12598531" cy="8806268"/>
          </a:xfrm>
        </p:grpSpPr>
        <p:sp>
          <p:nvSpPr>
            <p:cNvPr id="703" name="Google Shape;703;p30"/>
            <p:cNvSpPr/>
            <p:nvPr/>
          </p:nvSpPr>
          <p:spPr>
            <a:xfrm flipH="1" rot="10800000">
              <a:off x="-563672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flipH="1">
              <a:off x="6490621" y="4604004"/>
              <a:ext cx="4901102" cy="2891122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flipH="1" rot="10800000">
              <a:off x="6338717" y="-9979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flipH="1">
              <a:off x="-1206808" y="438625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30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8" name="Google Shape;708;p30"/>
          <p:cNvSpPr txBox="1"/>
          <p:nvPr>
            <p:ph idx="1" type="subTitle"/>
          </p:nvPr>
        </p:nvSpPr>
        <p:spPr>
          <a:xfrm>
            <a:off x="2347900" y="15718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9" name="Google Shape;709;p3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4"/>
          <p:cNvGrpSpPr/>
          <p:nvPr/>
        </p:nvGrpSpPr>
        <p:grpSpPr>
          <a:xfrm>
            <a:off x="7852085" y="4186321"/>
            <a:ext cx="3074607" cy="453954"/>
            <a:chOff x="5478797" y="847321"/>
            <a:chExt cx="3074607" cy="453954"/>
          </a:xfrm>
        </p:grpSpPr>
        <p:grpSp>
          <p:nvGrpSpPr>
            <p:cNvPr id="55" name="Google Shape;55;p4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56" name="Google Shape;56;p4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7" name="Google Shape;57;p4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4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0" name="Google Shape;60;p4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62" name="Google Shape;62;p4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" name="Google Shape;63;p4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" name="Google Shape;64;p4"/>
          <p:cNvGrpSpPr/>
          <p:nvPr/>
        </p:nvGrpSpPr>
        <p:grpSpPr>
          <a:xfrm>
            <a:off x="-522276" y="-1302097"/>
            <a:ext cx="7191391" cy="7853482"/>
            <a:chOff x="-522276" y="-1302097"/>
            <a:chExt cx="7191391" cy="7853482"/>
          </a:xfrm>
        </p:grpSpPr>
        <p:sp>
          <p:nvSpPr>
            <p:cNvPr id="65" name="Google Shape;65;p4"/>
            <p:cNvSpPr/>
            <p:nvPr/>
          </p:nvSpPr>
          <p:spPr>
            <a:xfrm flipH="1">
              <a:off x="3148717" y="4709785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flipH="1" rot="10800000">
              <a:off x="-522276" y="-13020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" type="body"/>
          </p:nvPr>
        </p:nvSpPr>
        <p:spPr>
          <a:xfrm>
            <a:off x="720000" y="1065989"/>
            <a:ext cx="77040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" name="Google Shape;69;p4"/>
          <p:cNvSpPr/>
          <p:nvPr/>
        </p:nvSpPr>
        <p:spPr>
          <a:xfrm flipH="1">
            <a:off x="6000549" y="4603999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4"/>
          <p:cNvGrpSpPr/>
          <p:nvPr/>
        </p:nvGrpSpPr>
        <p:grpSpPr>
          <a:xfrm>
            <a:off x="4132575" y="4716825"/>
            <a:ext cx="5724316" cy="2084515"/>
            <a:chOff x="4132575" y="4716825"/>
            <a:chExt cx="5724316" cy="2084515"/>
          </a:xfrm>
        </p:grpSpPr>
        <p:sp>
          <p:nvSpPr>
            <p:cNvPr id="71" name="Google Shape;71;p4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flipH="1" rot="10800000">
              <a:off x="1175807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flipH="1" rot="10800000">
              <a:off x="-881984" y="-739244"/>
              <a:ext cx="1959133" cy="1024867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2"/>
          <p:cNvSpPr/>
          <p:nvPr/>
        </p:nvSpPr>
        <p:spPr>
          <a:xfrm flipH="1" rot="10800000">
            <a:off x="-621671" y="-1770656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"/>
          <p:cNvGrpSpPr/>
          <p:nvPr/>
        </p:nvGrpSpPr>
        <p:grpSpPr>
          <a:xfrm>
            <a:off x="-1093351" y="-1466368"/>
            <a:ext cx="10388326" cy="8402728"/>
            <a:chOff x="-1093351" y="-1466368"/>
            <a:chExt cx="10388326" cy="8402728"/>
          </a:xfrm>
        </p:grpSpPr>
        <p:sp>
          <p:nvSpPr>
            <p:cNvPr id="75" name="Google Shape;75;p5"/>
            <p:cNvSpPr/>
            <p:nvPr/>
          </p:nvSpPr>
          <p:spPr>
            <a:xfrm flipH="1" rot="10800000">
              <a:off x="-3" y="-1466368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-1093351" y="45672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1" type="subTitle"/>
          </p:nvPr>
        </p:nvSpPr>
        <p:spPr>
          <a:xfrm>
            <a:off x="6360578" y="3454300"/>
            <a:ext cx="17739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5"/>
          <p:cNvSpPr txBox="1"/>
          <p:nvPr>
            <p:ph idx="2" type="subTitle"/>
          </p:nvPr>
        </p:nvSpPr>
        <p:spPr>
          <a:xfrm>
            <a:off x="2644083" y="3454300"/>
            <a:ext cx="17706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5"/>
          <p:cNvSpPr txBox="1"/>
          <p:nvPr>
            <p:ph idx="3" type="subTitle"/>
          </p:nvPr>
        </p:nvSpPr>
        <p:spPr>
          <a:xfrm>
            <a:off x="6360575" y="2714800"/>
            <a:ext cx="17739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4" type="subTitle"/>
          </p:nvPr>
        </p:nvSpPr>
        <p:spPr>
          <a:xfrm>
            <a:off x="2643925" y="2714800"/>
            <a:ext cx="17706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82" name="Google Shape;82;p5"/>
          <p:cNvGrpSpPr/>
          <p:nvPr/>
        </p:nvGrpSpPr>
        <p:grpSpPr>
          <a:xfrm>
            <a:off x="7568059" y="4604012"/>
            <a:ext cx="3010303" cy="380635"/>
            <a:chOff x="5446772" y="1743190"/>
            <a:chExt cx="3010303" cy="380635"/>
          </a:xfrm>
        </p:grpSpPr>
        <p:grpSp>
          <p:nvGrpSpPr>
            <p:cNvPr id="83" name="Google Shape;83;p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84" name="Google Shape;84;p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5" name="Google Shape;85;p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87" name="Google Shape;87;p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8" name="Google Shape;88;p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90" name="Google Shape;90;p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" name="Google Shape;91;p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" name="Google Shape;92;p5"/>
          <p:cNvSpPr/>
          <p:nvPr/>
        </p:nvSpPr>
        <p:spPr>
          <a:xfrm flipH="1">
            <a:off x="-831826" y="-3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 flipH="1" rot="10800000">
            <a:off x="7378450" y="-807272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 flipH="1" rot="10800000">
            <a:off x="-1358733" y="-903765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6"/>
          <p:cNvGrpSpPr/>
          <p:nvPr/>
        </p:nvGrpSpPr>
        <p:grpSpPr>
          <a:xfrm rot="10800000">
            <a:off x="-984940" y="165546"/>
            <a:ext cx="3074607" cy="453954"/>
            <a:chOff x="5478797" y="847321"/>
            <a:chExt cx="3074607" cy="453954"/>
          </a:xfrm>
        </p:grpSpPr>
        <p:grpSp>
          <p:nvGrpSpPr>
            <p:cNvPr id="97" name="Google Shape;97;p6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98" name="Google Shape;98;p6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9" name="Google Shape;99;p6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6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101" name="Google Shape;101;p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2" name="Google Shape;102;p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6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104" name="Google Shape;104;p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" name="Google Shape;105;p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" name="Google Shape;106;p6"/>
          <p:cNvSpPr/>
          <p:nvPr/>
        </p:nvSpPr>
        <p:spPr>
          <a:xfrm rot="10800000">
            <a:off x="6000549" y="-1553122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713224" y="4972674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6"/>
          <p:cNvGrpSpPr/>
          <p:nvPr/>
        </p:nvGrpSpPr>
        <p:grpSpPr>
          <a:xfrm flipH="1">
            <a:off x="-3634650" y="4404925"/>
            <a:ext cx="5724316" cy="2084515"/>
            <a:chOff x="4132575" y="4716825"/>
            <a:chExt cx="5724316" cy="2084515"/>
          </a:xfrm>
        </p:grpSpPr>
        <p:sp>
          <p:nvSpPr>
            <p:cNvPr id="109" name="Google Shape;109;p6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>
            <p:ph idx="1" type="subTitle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5" name="Google Shape;115;p7"/>
          <p:cNvSpPr/>
          <p:nvPr>
            <p:ph idx="2" type="pic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 flipH="1" rot="10800000">
            <a:off x="-1594613" y="-603810"/>
            <a:ext cx="3247250" cy="169871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8"/>
          <p:cNvGrpSpPr/>
          <p:nvPr/>
        </p:nvGrpSpPr>
        <p:grpSpPr>
          <a:xfrm>
            <a:off x="-10" y="-1009617"/>
            <a:ext cx="9640083" cy="7443072"/>
            <a:chOff x="-10" y="-1009617"/>
            <a:chExt cx="9640083" cy="7443072"/>
          </a:xfrm>
        </p:grpSpPr>
        <p:sp>
          <p:nvSpPr>
            <p:cNvPr id="139" name="Google Shape;139;p8"/>
            <p:cNvSpPr/>
            <p:nvPr/>
          </p:nvSpPr>
          <p:spPr>
            <a:xfrm rot="10800000">
              <a:off x="6119674" y="-100961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flipH="1">
              <a:off x="-10" y="45220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503206" y="5"/>
            <a:ext cx="7007334" cy="4699016"/>
            <a:chOff x="2503206" y="5"/>
            <a:chExt cx="7007334" cy="4699016"/>
          </a:xfrm>
        </p:grpSpPr>
        <p:grpSp>
          <p:nvGrpSpPr>
            <p:cNvPr id="143" name="Google Shape;143;p8"/>
            <p:cNvGrpSpPr/>
            <p:nvPr/>
          </p:nvGrpSpPr>
          <p:grpSpPr>
            <a:xfrm>
              <a:off x="2503206" y="5"/>
              <a:ext cx="5597879" cy="4699016"/>
              <a:chOff x="2503206" y="5"/>
              <a:chExt cx="5597879" cy="4699016"/>
            </a:xfrm>
          </p:grpSpPr>
          <p:sp>
            <p:nvSpPr>
              <p:cNvPr id="144" name="Google Shape;144;p8"/>
              <p:cNvSpPr/>
              <p:nvPr/>
            </p:nvSpPr>
            <p:spPr>
              <a:xfrm flipH="1">
                <a:off x="250320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 flipH="1">
                <a:off x="6868745" y="4467026"/>
                <a:ext cx="1232340" cy="231995"/>
              </a:xfrm>
              <a:custGeom>
                <a:rect b="b" l="l" r="r" t="t"/>
                <a:pathLst>
                  <a:path extrusionOk="0" h="4203" w="22325">
                    <a:moveTo>
                      <a:pt x="0" y="0"/>
                    </a:moveTo>
                    <a:lnTo>
                      <a:pt x="4191" y="4191"/>
                    </a:lnTo>
                    <a:lnTo>
                      <a:pt x="22325" y="4202"/>
                    </a:lnTo>
                    <a:lnTo>
                      <a:pt x="18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8"/>
            <p:cNvGrpSpPr/>
            <p:nvPr/>
          </p:nvGrpSpPr>
          <p:grpSpPr>
            <a:xfrm>
              <a:off x="7937781" y="5"/>
              <a:ext cx="1572759" cy="183531"/>
              <a:chOff x="7937781" y="5"/>
              <a:chExt cx="1572759" cy="183531"/>
            </a:xfrm>
          </p:grpSpPr>
          <p:sp>
            <p:nvSpPr>
              <p:cNvPr id="147" name="Google Shape;147;p8"/>
              <p:cNvSpPr/>
              <p:nvPr/>
            </p:nvSpPr>
            <p:spPr>
              <a:xfrm>
                <a:off x="850375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7937781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9" name="Google Shape;149;p8"/>
          <p:cNvGrpSpPr/>
          <p:nvPr/>
        </p:nvGrpSpPr>
        <p:grpSpPr>
          <a:xfrm>
            <a:off x="-1320285" y="-2292139"/>
            <a:ext cx="12455532" cy="9684964"/>
            <a:chOff x="-1320285" y="-2292139"/>
            <a:chExt cx="12455532" cy="9684964"/>
          </a:xfrm>
        </p:grpSpPr>
        <p:sp>
          <p:nvSpPr>
            <p:cNvPr id="150" name="Google Shape;150;p8"/>
            <p:cNvSpPr/>
            <p:nvPr/>
          </p:nvSpPr>
          <p:spPr>
            <a:xfrm flipH="1">
              <a:off x="6019840" y="4375286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flipH="1" rot="10800000">
              <a:off x="-1320285" y="-22921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-432453" y="499203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8"/>
          <p:cNvSpPr txBox="1"/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4" name="Google Shape;154;p8"/>
          <p:cNvGrpSpPr/>
          <p:nvPr/>
        </p:nvGrpSpPr>
        <p:grpSpPr>
          <a:xfrm>
            <a:off x="-1892403" y="831971"/>
            <a:ext cx="12928869" cy="3635055"/>
            <a:chOff x="-1892403" y="831971"/>
            <a:chExt cx="12928869" cy="3635055"/>
          </a:xfrm>
        </p:grpSpPr>
        <p:grpSp>
          <p:nvGrpSpPr>
            <p:cNvPr id="155" name="Google Shape;155;p8"/>
            <p:cNvGrpSpPr/>
            <p:nvPr/>
          </p:nvGrpSpPr>
          <p:grpSpPr>
            <a:xfrm flipH="1">
              <a:off x="7436679" y="831971"/>
              <a:ext cx="3599787" cy="1044104"/>
              <a:chOff x="-1431671" y="656496"/>
              <a:chExt cx="3599787" cy="1044104"/>
            </a:xfrm>
          </p:grpSpPr>
          <p:grpSp>
            <p:nvGrpSpPr>
              <p:cNvPr id="156" name="Google Shape;156;p8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157" name="Google Shape;157;p8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58" name="Google Shape;158;p8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" name="Google Shape;159;p8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160" name="Google Shape;160;p8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1" name="Google Shape;161;p8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2" name="Google Shape;162;p8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63" name="Google Shape;163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" name="Google Shape;165;p8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166" name="Google Shape;166;p8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7" name="Google Shape;167;p8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8" name="Google Shape;168;p8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169" name="Google Shape;169;p8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1" name="Google Shape;171;p8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72" name="Google Shape;172;p8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73" name="Google Shape;173;p8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4" name="Google Shape;174;p8"/>
            <p:cNvGrpSpPr/>
            <p:nvPr/>
          </p:nvGrpSpPr>
          <p:grpSpPr>
            <a:xfrm>
              <a:off x="-1892403" y="3926990"/>
              <a:ext cx="3427062" cy="540036"/>
              <a:chOff x="-1366378" y="3596340"/>
              <a:chExt cx="3427062" cy="540036"/>
            </a:xfrm>
          </p:grpSpPr>
          <p:grpSp>
            <p:nvGrpSpPr>
              <p:cNvPr id="175" name="Google Shape;175;p8"/>
              <p:cNvGrpSpPr/>
              <p:nvPr/>
            </p:nvGrpSpPr>
            <p:grpSpPr>
              <a:xfrm>
                <a:off x="-1366378" y="4034012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76" name="Google Shape;176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" name="Google Shape;178;p8"/>
              <p:cNvGrpSpPr/>
              <p:nvPr/>
            </p:nvGrpSpPr>
            <p:grpSpPr>
              <a:xfrm flipH="1">
                <a:off x="-949619" y="3596340"/>
                <a:ext cx="3010303" cy="380635"/>
                <a:chOff x="5446772" y="1743190"/>
                <a:chExt cx="3010303" cy="380635"/>
              </a:xfrm>
            </p:grpSpPr>
            <p:grpSp>
              <p:nvGrpSpPr>
                <p:cNvPr id="179" name="Google Shape;179;p8"/>
                <p:cNvGrpSpPr/>
                <p:nvPr/>
              </p:nvGrpSpPr>
              <p:grpSpPr>
                <a:xfrm flipH="1">
                  <a:off x="5898325" y="1865405"/>
                  <a:ext cx="1567047" cy="45661"/>
                  <a:chOff x="1754675" y="2661275"/>
                  <a:chExt cx="1945675" cy="56700"/>
                </a:xfrm>
              </p:grpSpPr>
              <p:cxnSp>
                <p:nvCxnSpPr>
                  <p:cNvPr id="180" name="Google Shape;180;p8"/>
                  <p:cNvCxnSpPr/>
                  <p:nvPr/>
                </p:nvCxnSpPr>
                <p:spPr>
                  <a:xfrm>
                    <a:off x="1754675" y="2689625"/>
                    <a:ext cx="1896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1" name="Google Shape;181;p8"/>
                  <p:cNvSpPr/>
                  <p:nvPr/>
                </p:nvSpPr>
                <p:spPr>
                  <a:xfrm>
                    <a:off x="3643650" y="266127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2" name="Google Shape;182;p8"/>
                <p:cNvGrpSpPr/>
                <p:nvPr/>
              </p:nvGrpSpPr>
              <p:grpSpPr>
                <a:xfrm flipH="1">
                  <a:off x="5477439" y="1987637"/>
                  <a:ext cx="1561280" cy="136187"/>
                  <a:chOff x="1754675" y="2824000"/>
                  <a:chExt cx="4728285" cy="412439"/>
                </a:xfrm>
              </p:grpSpPr>
              <p:sp>
                <p:nvSpPr>
                  <p:cNvPr id="183" name="Google Shape;183;p8"/>
                  <p:cNvSpPr/>
                  <p:nvPr/>
                </p:nvSpPr>
                <p:spPr>
                  <a:xfrm>
                    <a:off x="1754675" y="2824000"/>
                    <a:ext cx="4593868" cy="355100"/>
                  </a:xfrm>
                  <a:custGeom>
                    <a:rect b="b" l="l" r="r" t="t"/>
                    <a:pathLst>
                      <a:path extrusionOk="0" h="5994" w="77550">
                        <a:moveTo>
                          <a:pt x="0" y="0"/>
                        </a:moveTo>
                        <a:lnTo>
                          <a:pt x="59202" y="0"/>
                        </a:lnTo>
                        <a:lnTo>
                          <a:pt x="65196" y="5994"/>
                        </a:lnTo>
                        <a:lnTo>
                          <a:pt x="77550" y="5994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184" name="Google Shape;184;p8"/>
                  <p:cNvSpPr/>
                  <p:nvPr/>
                </p:nvSpPr>
                <p:spPr>
                  <a:xfrm>
                    <a:off x="6348560" y="3102039"/>
                    <a:ext cx="134400" cy="1344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5" name="Google Shape;185;p8"/>
                <p:cNvGrpSpPr/>
                <p:nvPr/>
              </p:nvGrpSpPr>
              <p:grpSpPr>
                <a:xfrm flipH="1">
                  <a:off x="5446772" y="1743190"/>
                  <a:ext cx="3010303" cy="45661"/>
                  <a:chOff x="1766900" y="2869225"/>
                  <a:chExt cx="3737650" cy="56700"/>
                </a:xfrm>
              </p:grpSpPr>
              <p:cxnSp>
                <p:nvCxnSpPr>
                  <p:cNvPr id="186" name="Google Shape;186;p8"/>
                  <p:cNvCxnSpPr/>
                  <p:nvPr/>
                </p:nvCxnSpPr>
                <p:spPr>
                  <a:xfrm>
                    <a:off x="1766900" y="2897575"/>
                    <a:ext cx="3687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7" name="Google Shape;187;p8"/>
                  <p:cNvSpPr/>
                  <p:nvPr/>
                </p:nvSpPr>
                <p:spPr>
                  <a:xfrm>
                    <a:off x="5447850" y="286922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9"/>
          <p:cNvGrpSpPr/>
          <p:nvPr/>
        </p:nvGrpSpPr>
        <p:grpSpPr>
          <a:xfrm>
            <a:off x="-427509" y="-1247071"/>
            <a:ext cx="9750025" cy="7678774"/>
            <a:chOff x="-427509" y="-1247071"/>
            <a:chExt cx="9750025" cy="7678774"/>
          </a:xfrm>
        </p:grpSpPr>
        <p:sp>
          <p:nvSpPr>
            <p:cNvPr id="190" name="Google Shape;190;p9"/>
            <p:cNvSpPr/>
            <p:nvPr/>
          </p:nvSpPr>
          <p:spPr>
            <a:xfrm>
              <a:off x="-10" y="4520307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rot="10800000">
              <a:off x="5802117" y="-113470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5400000">
              <a:off x="-1266908" y="-40767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9"/>
          <p:cNvSpPr txBox="1"/>
          <p:nvPr>
            <p:ph type="title"/>
          </p:nvPr>
        </p:nvSpPr>
        <p:spPr>
          <a:xfrm>
            <a:off x="1481025" y="2102825"/>
            <a:ext cx="29544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" name="Google Shape;194;p9"/>
          <p:cNvSpPr txBox="1"/>
          <p:nvPr>
            <p:ph idx="1" type="subTitle"/>
          </p:nvPr>
        </p:nvSpPr>
        <p:spPr>
          <a:xfrm>
            <a:off x="4555250" y="2102825"/>
            <a:ext cx="32940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95" name="Google Shape;195;p9"/>
          <p:cNvGrpSpPr/>
          <p:nvPr/>
        </p:nvGrpSpPr>
        <p:grpSpPr>
          <a:xfrm>
            <a:off x="-427494" y="7"/>
            <a:ext cx="9851067" cy="5168274"/>
            <a:chOff x="-427494" y="7"/>
            <a:chExt cx="9851067" cy="5168274"/>
          </a:xfrm>
        </p:grpSpPr>
        <p:sp>
          <p:nvSpPr>
            <p:cNvPr id="196" name="Google Shape;196;p9"/>
            <p:cNvSpPr/>
            <p:nvPr/>
          </p:nvSpPr>
          <p:spPr>
            <a:xfrm rot="10800000">
              <a:off x="764741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flipH="1">
              <a:off x="1920116" y="4983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flipH="1" rot="10800000">
              <a:off x="-427494" y="8097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flipH="1">
              <a:off x="8005321" y="43369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-591414" y="-2175664"/>
            <a:ext cx="11258111" cy="9004879"/>
            <a:chOff x="-591414" y="-2175664"/>
            <a:chExt cx="11258111" cy="9004879"/>
          </a:xfrm>
        </p:grpSpPr>
        <p:grpSp>
          <p:nvGrpSpPr>
            <p:cNvPr id="201" name="Google Shape;201;p9"/>
            <p:cNvGrpSpPr/>
            <p:nvPr/>
          </p:nvGrpSpPr>
          <p:grpSpPr>
            <a:xfrm flipH="1">
              <a:off x="4314168" y="4744700"/>
              <a:ext cx="5712041" cy="2084515"/>
              <a:chOff x="0" y="4530625"/>
              <a:chExt cx="5712041" cy="2084515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0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217025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" name="Google Shape;204;p9"/>
            <p:cNvSpPr/>
            <p:nvPr/>
          </p:nvSpPr>
          <p:spPr>
            <a:xfrm flipH="1" rot="10800000">
              <a:off x="7861425" y="-9594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flipH="1" rot="10800000">
              <a:off x="-591414" y="-217566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 flipH="1">
              <a:off x="-501963" y="4669800"/>
              <a:ext cx="3820522" cy="1537408"/>
              <a:chOff x="5741325" y="4455725"/>
              <a:chExt cx="3820522" cy="1537408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574132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yanjingh@andrew.cmu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hyperlink" Target="https://www.linkedin.com/in/yanjinghuang/" TargetMode="External"/><Relationship Id="rId9" Type="http://schemas.openxmlformats.org/officeDocument/2006/relationships/image" Target="../media/image7.jpg"/><Relationship Id="rId5" Type="http://schemas.openxmlformats.org/officeDocument/2006/relationships/hyperlink" Target="https://www.linkedin.com/in/spanwala/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hyperlink" Target="https://www.linkedin.com/in/yanjinghuang/" TargetMode="External"/><Relationship Id="rId10" Type="http://schemas.openxmlformats.org/officeDocument/2006/relationships/hyperlink" Target="http://www.linkedin.com/in/hetong-wang-b332b1246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3"/>
          <p:cNvSpPr txBox="1"/>
          <p:nvPr>
            <p:ph idx="1" type="subTitle"/>
          </p:nvPr>
        </p:nvSpPr>
        <p:spPr>
          <a:xfrm>
            <a:off x="3240723" y="3637325"/>
            <a:ext cx="3694800" cy="1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00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venir"/>
              <a:buNone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Kexuan Chen |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000">
                <a:latin typeface="Avenir"/>
                <a:ea typeface="Avenir"/>
                <a:cs typeface="Avenir"/>
                <a:sym typeface="Avenir"/>
              </a:rPr>
              <a:t>kexuanch@andrew.cmu.edu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venir"/>
              <a:buNone/>
            </a:pPr>
            <a:r>
              <a:t/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venir"/>
              <a:buNone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Yanijing Huang |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000"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3"/>
              </a:rPr>
              <a:t>yanjingh@andrew.cmu.edu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venir"/>
              <a:buNone/>
            </a:pPr>
            <a:r>
              <a:t/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venir"/>
              <a:buNone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Swapnil Panwala | spanwala@andrew.cmu.edu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venir"/>
              <a:buNone/>
            </a:pPr>
            <a:r>
              <a:t/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Hetong Wang |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latin typeface="Avenir"/>
                <a:ea typeface="Avenir"/>
                <a:cs typeface="Avenir"/>
                <a:sym typeface="Avenir"/>
              </a:rPr>
              <a:t>hetongw@andrew.cmu.edu</a:t>
            </a:r>
            <a:endParaRPr sz="1000"/>
          </a:p>
        </p:txBody>
      </p:sp>
      <p:sp>
        <p:nvSpPr>
          <p:cNvPr id="753" name="Google Shape;753;p33"/>
          <p:cNvSpPr txBox="1"/>
          <p:nvPr>
            <p:ph type="ctrTitle"/>
          </p:nvPr>
        </p:nvSpPr>
        <p:spPr>
          <a:xfrm>
            <a:off x="1430425" y="1487075"/>
            <a:ext cx="6355500" cy="92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TrendWave</a:t>
            </a:r>
            <a:endParaRPr sz="4800"/>
          </a:p>
        </p:txBody>
      </p:sp>
      <p:grpSp>
        <p:nvGrpSpPr>
          <p:cNvPr id="754" name="Google Shape;754;p33"/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755" name="Google Shape;755;p33"/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756" name="Google Shape;756;p33"/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57" name="Google Shape;757;p33"/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8" name="Google Shape;758;p33"/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759" name="Google Shape;759;p33"/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60" name="Google Shape;760;p33"/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1" name="Google Shape;761;p33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762" name="Google Shape;762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63" name="Google Shape;763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4" name="Google Shape;764;p33"/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765" name="Google Shape;765;p33"/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6" name="Google Shape;766;p33"/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7" name="Google Shape;767;p33"/>
          <p:cNvGrpSpPr/>
          <p:nvPr/>
        </p:nvGrpSpPr>
        <p:grpSpPr>
          <a:xfrm>
            <a:off x="-1696246" y="967904"/>
            <a:ext cx="3599787" cy="1044096"/>
            <a:chOff x="-1431671" y="656504"/>
            <a:chExt cx="3599787" cy="1044096"/>
          </a:xfrm>
        </p:grpSpPr>
        <p:grpSp>
          <p:nvGrpSpPr>
            <p:cNvPr id="768" name="Google Shape;768;p33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69" name="Google Shape;769;p3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70" name="Google Shape;770;p3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1" name="Google Shape;771;p33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2" name="Google Shape;772;p3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3" name="Google Shape;773;p3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4" name="Google Shape;774;p33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75" name="Google Shape;775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6" name="Google Shape;776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7" name="Google Shape;777;p33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78" name="Google Shape;778;p33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79" name="Google Shape;779;p33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0" name="Google Shape;780;p33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1" name="Google Shape;781;p3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82" name="Google Shape;782;p3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3" name="Google Shape;783;p33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84" name="Google Shape;784;p3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85" name="Google Shape;785;p3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6" name="Google Shape;786;p33"/>
          <p:cNvSpPr txBox="1"/>
          <p:nvPr>
            <p:ph idx="4294967295" type="subTitle"/>
          </p:nvPr>
        </p:nvSpPr>
        <p:spPr>
          <a:xfrm>
            <a:off x="1569875" y="2212425"/>
            <a:ext cx="6729600" cy="12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1900">
                <a:latin typeface="Avenir"/>
                <a:ea typeface="Avenir"/>
                <a:cs typeface="Avenir"/>
                <a:sym typeface="Avenir"/>
              </a:rPr>
              <a:t>A </a:t>
            </a:r>
            <a:r>
              <a:rPr b="1" lang="en" sz="1900">
                <a:latin typeface="Avenir"/>
                <a:ea typeface="Avenir"/>
                <a:cs typeface="Avenir"/>
                <a:sym typeface="Avenir"/>
              </a:rPr>
              <a:t>social media trend app designed for SMBS and creators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42"/>
          <p:cNvPicPr preferRelativeResize="0"/>
          <p:nvPr/>
        </p:nvPicPr>
        <p:blipFill rotWithShape="1">
          <a:blip r:embed="rId3">
            <a:alphaModFix/>
          </a:blip>
          <a:srcRect b="9498" l="10080" r="9404" t="10077"/>
          <a:stretch/>
        </p:blipFill>
        <p:spPr>
          <a:xfrm>
            <a:off x="1382675" y="1051750"/>
            <a:ext cx="6106752" cy="39665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9" name="Google Shape;889;p42"/>
          <p:cNvSpPr txBox="1"/>
          <p:nvPr>
            <p:ph type="title"/>
          </p:nvPr>
        </p:nvSpPr>
        <p:spPr>
          <a:xfrm>
            <a:off x="2010850" y="268775"/>
            <a:ext cx="50526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Product Demo</a:t>
            </a:r>
            <a:endParaRPr sz="3600"/>
          </a:p>
        </p:txBody>
      </p:sp>
      <p:pic>
        <p:nvPicPr>
          <p:cNvPr descr="File:Mouse-cursor-hand-pointer.svg - Wikipedia" id="890" name="Google Shape;890;p42"/>
          <p:cNvPicPr preferRelativeResize="0"/>
          <p:nvPr/>
        </p:nvPicPr>
        <p:blipFill rotWithShape="1">
          <a:blip r:embed="rId4">
            <a:alphaModFix/>
          </a:blip>
          <a:srcRect b="0" l="0" r="56009" t="2008"/>
          <a:stretch/>
        </p:blipFill>
        <p:spPr>
          <a:xfrm rot="-2699954">
            <a:off x="4810744" y="4212382"/>
            <a:ext cx="512187" cy="855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3"/>
          <p:cNvSpPr txBox="1"/>
          <p:nvPr>
            <p:ph type="title"/>
          </p:nvPr>
        </p:nvSpPr>
        <p:spPr>
          <a:xfrm>
            <a:off x="2010850" y="268775"/>
            <a:ext cx="50526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Features</a:t>
            </a:r>
            <a:endParaRPr sz="3600"/>
          </a:p>
        </p:txBody>
      </p:sp>
      <p:pic>
        <p:nvPicPr>
          <p:cNvPr id="896" name="Google Shape;896;p43"/>
          <p:cNvPicPr preferRelativeResize="0"/>
          <p:nvPr/>
        </p:nvPicPr>
        <p:blipFill rotWithShape="1">
          <a:blip r:embed="rId3">
            <a:alphaModFix/>
          </a:blip>
          <a:srcRect b="0" l="0" r="0" t="3836"/>
          <a:stretch/>
        </p:blipFill>
        <p:spPr>
          <a:xfrm>
            <a:off x="1311325" y="920400"/>
            <a:ext cx="6521352" cy="4076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7" name="Google Shape;897;p43"/>
          <p:cNvSpPr/>
          <p:nvPr/>
        </p:nvSpPr>
        <p:spPr>
          <a:xfrm>
            <a:off x="767250" y="920400"/>
            <a:ext cx="1889700" cy="3303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98" name="Google Shape;898;p43"/>
          <p:cNvSpPr/>
          <p:nvPr/>
        </p:nvSpPr>
        <p:spPr>
          <a:xfrm>
            <a:off x="6458800" y="883175"/>
            <a:ext cx="1889700" cy="3303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descr="File:Mouse-cursor-hand-pointer.svg - Wikipedia" id="899" name="Google Shape;899;p43"/>
          <p:cNvPicPr preferRelativeResize="0"/>
          <p:nvPr/>
        </p:nvPicPr>
        <p:blipFill rotWithShape="1">
          <a:blip r:embed="rId4">
            <a:alphaModFix/>
          </a:blip>
          <a:srcRect b="0" l="0" r="56009" t="2008"/>
          <a:stretch/>
        </p:blipFill>
        <p:spPr>
          <a:xfrm rot="-2547090">
            <a:off x="7702444" y="840981"/>
            <a:ext cx="512187" cy="855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4"/>
          <p:cNvSpPr txBox="1"/>
          <p:nvPr>
            <p:ph type="title"/>
          </p:nvPr>
        </p:nvSpPr>
        <p:spPr>
          <a:xfrm>
            <a:off x="2010850" y="268775"/>
            <a:ext cx="50526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Features</a:t>
            </a:r>
            <a:endParaRPr sz="3600"/>
          </a:p>
        </p:txBody>
      </p:sp>
      <p:pic>
        <p:nvPicPr>
          <p:cNvPr id="905" name="Google Shape;905;p44"/>
          <p:cNvPicPr preferRelativeResize="0"/>
          <p:nvPr/>
        </p:nvPicPr>
        <p:blipFill rotWithShape="1">
          <a:blip r:embed="rId3">
            <a:alphaModFix/>
          </a:blip>
          <a:srcRect b="4534" l="0" r="0" t="0"/>
          <a:stretch/>
        </p:blipFill>
        <p:spPr>
          <a:xfrm>
            <a:off x="4694900" y="1105400"/>
            <a:ext cx="4307799" cy="3245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6" name="Google Shape;906;p44"/>
          <p:cNvPicPr preferRelativeResize="0"/>
          <p:nvPr/>
        </p:nvPicPr>
        <p:blipFill rotWithShape="1">
          <a:blip r:embed="rId4">
            <a:alphaModFix/>
          </a:blip>
          <a:srcRect b="0" l="0" r="4076" t="4242"/>
          <a:stretch/>
        </p:blipFill>
        <p:spPr>
          <a:xfrm>
            <a:off x="177300" y="1105400"/>
            <a:ext cx="4394700" cy="32458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7" name="Google Shape;907;p44"/>
          <p:cNvSpPr/>
          <p:nvPr/>
        </p:nvSpPr>
        <p:spPr>
          <a:xfrm>
            <a:off x="0" y="3441875"/>
            <a:ext cx="1889700" cy="3303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08" name="Google Shape;908;p44"/>
          <p:cNvSpPr/>
          <p:nvPr/>
        </p:nvSpPr>
        <p:spPr>
          <a:xfrm>
            <a:off x="6739500" y="2571750"/>
            <a:ext cx="2263200" cy="518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5"/>
          <p:cNvSpPr txBox="1"/>
          <p:nvPr>
            <p:ph type="title"/>
          </p:nvPr>
        </p:nvSpPr>
        <p:spPr>
          <a:xfrm>
            <a:off x="2010850" y="268775"/>
            <a:ext cx="50526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Value Proposition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914" name="Google Shape;9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275" y="671825"/>
            <a:ext cx="4823950" cy="41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45"/>
          <p:cNvSpPr txBox="1"/>
          <p:nvPr>
            <p:ph idx="4294967295" type="subTitle"/>
          </p:nvPr>
        </p:nvSpPr>
        <p:spPr>
          <a:xfrm>
            <a:off x="606850" y="1677225"/>
            <a:ext cx="3925200" cy="25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Help</a:t>
            </a:r>
            <a:r>
              <a:rPr lang="en" sz="1600"/>
              <a:t> SMBs and content creators to stay ahead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Optimize </a:t>
            </a:r>
            <a:r>
              <a:rPr lang="en" sz="1600"/>
              <a:t>marketing strategies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Boost</a:t>
            </a:r>
            <a:r>
              <a:rPr lang="en" sz="1600"/>
              <a:t> engagement without extensive resources or time</a:t>
            </a:r>
            <a:endParaRPr sz="16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46"/>
          <p:cNvSpPr/>
          <p:nvPr/>
        </p:nvSpPr>
        <p:spPr>
          <a:xfrm>
            <a:off x="7673650" y="289635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46"/>
          <p:cNvSpPr txBox="1"/>
          <p:nvPr>
            <p:ph idx="1" type="subTitle"/>
          </p:nvPr>
        </p:nvSpPr>
        <p:spPr>
          <a:xfrm>
            <a:off x="24100" y="38900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10+hours/week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6"/>
          <p:cNvSpPr txBox="1"/>
          <p:nvPr>
            <p:ph idx="2" type="subTitle"/>
          </p:nvPr>
        </p:nvSpPr>
        <p:spPr>
          <a:xfrm>
            <a:off x="24100" y="35561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</a:t>
            </a:r>
            <a:endParaRPr/>
          </a:p>
        </p:txBody>
      </p:sp>
      <p:sp>
        <p:nvSpPr>
          <p:cNvPr id="923" name="Google Shape;923;p46"/>
          <p:cNvSpPr txBox="1"/>
          <p:nvPr>
            <p:ph idx="4" type="subTitle"/>
          </p:nvPr>
        </p:nvSpPr>
        <p:spPr>
          <a:xfrm>
            <a:off x="2418600" y="38900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30% increase in post engagement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46"/>
          <p:cNvSpPr txBox="1"/>
          <p:nvPr>
            <p:ph idx="5" type="subTitle"/>
          </p:nvPr>
        </p:nvSpPr>
        <p:spPr>
          <a:xfrm>
            <a:off x="2418600" y="35561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Engagement</a:t>
            </a:r>
            <a:endParaRPr/>
          </a:p>
        </p:txBody>
      </p:sp>
      <p:sp>
        <p:nvSpPr>
          <p:cNvPr id="925" name="Google Shape;925;p46"/>
          <p:cNvSpPr txBox="1"/>
          <p:nvPr>
            <p:ph idx="7" type="subTitle"/>
          </p:nvPr>
        </p:nvSpPr>
        <p:spPr>
          <a:xfrm>
            <a:off x="4779100" y="3890000"/>
            <a:ext cx="19788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 faster growth in followers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46"/>
          <p:cNvSpPr txBox="1"/>
          <p:nvPr>
            <p:ph idx="8" type="subTitle"/>
          </p:nvPr>
        </p:nvSpPr>
        <p:spPr>
          <a:xfrm>
            <a:off x="4779100" y="3556125"/>
            <a:ext cx="19788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Follower</a:t>
            </a:r>
            <a:endParaRPr/>
          </a:p>
        </p:txBody>
      </p:sp>
      <p:sp>
        <p:nvSpPr>
          <p:cNvPr id="927" name="Google Shape;927;p46"/>
          <p:cNvSpPr/>
          <p:nvPr/>
        </p:nvSpPr>
        <p:spPr>
          <a:xfrm>
            <a:off x="2813850" y="1239875"/>
            <a:ext cx="1382700" cy="1382700"/>
          </a:xfrm>
          <a:prstGeom prst="donut">
            <a:avLst>
              <a:gd fmla="val 1193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46"/>
          <p:cNvSpPr/>
          <p:nvPr/>
        </p:nvSpPr>
        <p:spPr>
          <a:xfrm flipH="1">
            <a:off x="2806402" y="1232250"/>
            <a:ext cx="1397700" cy="1397700"/>
          </a:xfrm>
          <a:prstGeom prst="blockArc">
            <a:avLst>
              <a:gd fmla="val 5400645" name="adj1"/>
              <a:gd fmla="val 16256715" name="adj2"/>
              <a:gd fmla="val 12710" name="adj3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419425" y="1239875"/>
            <a:ext cx="1382700" cy="1382700"/>
          </a:xfrm>
          <a:prstGeom prst="donut">
            <a:avLst>
              <a:gd fmla="val 1193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/>
          <p:nvPr/>
        </p:nvSpPr>
        <p:spPr>
          <a:xfrm flipH="1">
            <a:off x="411902" y="1232250"/>
            <a:ext cx="1397700" cy="1397700"/>
          </a:xfrm>
          <a:prstGeom prst="blockArc">
            <a:avLst>
              <a:gd fmla="val 10798115" name="adj1"/>
              <a:gd fmla="val 16256715" name="adj2"/>
              <a:gd fmla="val 1271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7265750" y="1239875"/>
            <a:ext cx="1382700" cy="1382700"/>
          </a:xfrm>
          <a:prstGeom prst="donut">
            <a:avLst>
              <a:gd fmla="val 1193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2" name="Google Shape;932;p46"/>
          <p:cNvSpPr/>
          <p:nvPr/>
        </p:nvSpPr>
        <p:spPr>
          <a:xfrm flipH="1">
            <a:off x="7258302" y="1232250"/>
            <a:ext cx="1397700" cy="1397700"/>
          </a:xfrm>
          <a:prstGeom prst="blockArc">
            <a:avLst>
              <a:gd fmla="val 26082" name="adj1"/>
              <a:gd fmla="val 16256715" name="adj2"/>
              <a:gd fmla="val 12710" name="adj3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3" name="Google Shape;933;p46"/>
          <p:cNvSpPr txBox="1"/>
          <p:nvPr>
            <p:ph idx="3" type="title"/>
          </p:nvPr>
        </p:nvSpPr>
        <p:spPr>
          <a:xfrm>
            <a:off x="3011400" y="1785550"/>
            <a:ext cx="9876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934" name="Google Shape;934;p46"/>
          <p:cNvSpPr txBox="1"/>
          <p:nvPr>
            <p:ph idx="6" type="title"/>
          </p:nvPr>
        </p:nvSpPr>
        <p:spPr>
          <a:xfrm>
            <a:off x="7463300" y="1785550"/>
            <a:ext cx="9876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3X</a:t>
            </a:r>
            <a:endParaRPr/>
          </a:p>
        </p:txBody>
      </p:sp>
      <p:cxnSp>
        <p:nvCxnSpPr>
          <p:cNvPr id="935" name="Google Shape;935;p46"/>
          <p:cNvCxnSpPr>
            <a:stCxn id="927" idx="4"/>
            <a:endCxn id="936" idx="0"/>
          </p:cNvCxnSpPr>
          <p:nvPr/>
        </p:nvCxnSpPr>
        <p:spPr>
          <a:xfrm>
            <a:off x="3505200" y="2622575"/>
            <a:ext cx="0" cy="22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37" name="Google Shape;937;p46"/>
          <p:cNvCxnSpPr>
            <a:endCxn id="920" idx="0"/>
          </p:cNvCxnSpPr>
          <p:nvPr/>
        </p:nvCxnSpPr>
        <p:spPr>
          <a:xfrm flipH="1">
            <a:off x="7957150" y="2653050"/>
            <a:ext cx="900" cy="24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938" name="Google Shape;938;p46"/>
          <p:cNvSpPr txBox="1"/>
          <p:nvPr>
            <p:ph type="title"/>
          </p:nvPr>
        </p:nvSpPr>
        <p:spPr>
          <a:xfrm>
            <a:off x="616975" y="1785550"/>
            <a:ext cx="9876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10hr</a:t>
            </a:r>
            <a:endParaRPr/>
          </a:p>
        </p:txBody>
      </p:sp>
      <p:cxnSp>
        <p:nvCxnSpPr>
          <p:cNvPr id="939" name="Google Shape;939;p46"/>
          <p:cNvCxnSpPr>
            <a:stCxn id="929" idx="4"/>
            <a:endCxn id="940" idx="0"/>
          </p:cNvCxnSpPr>
          <p:nvPr/>
        </p:nvCxnSpPr>
        <p:spPr>
          <a:xfrm>
            <a:off x="1110775" y="2622575"/>
            <a:ext cx="0" cy="22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936" name="Google Shape;936;p46"/>
          <p:cNvSpPr/>
          <p:nvPr/>
        </p:nvSpPr>
        <p:spPr>
          <a:xfrm>
            <a:off x="3221700" y="284610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5495475" y="2820138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827271" y="284610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2" name="Google Shape;942;p46"/>
          <p:cNvGrpSpPr/>
          <p:nvPr/>
        </p:nvGrpSpPr>
        <p:grpSpPr>
          <a:xfrm>
            <a:off x="5609375" y="2934163"/>
            <a:ext cx="339200" cy="338950"/>
            <a:chOff x="5553875" y="2682700"/>
            <a:chExt cx="339200" cy="338950"/>
          </a:xfrm>
        </p:grpSpPr>
        <p:sp>
          <p:nvSpPr>
            <p:cNvPr id="943" name="Google Shape;943;p46"/>
            <p:cNvSpPr/>
            <p:nvPr/>
          </p:nvSpPr>
          <p:spPr>
            <a:xfrm>
              <a:off x="5553875" y="2682700"/>
              <a:ext cx="339200" cy="338950"/>
            </a:xfrm>
            <a:custGeom>
              <a:rect b="b" l="l" r="r" t="t"/>
              <a:pathLst>
                <a:path extrusionOk="0" h="13558" w="13568">
                  <a:moveTo>
                    <a:pt x="5850" y="528"/>
                  </a:moveTo>
                  <a:cubicBezTo>
                    <a:pt x="6872" y="528"/>
                    <a:pt x="7828" y="970"/>
                    <a:pt x="8479" y="1773"/>
                  </a:cubicBezTo>
                  <a:cubicBezTo>
                    <a:pt x="8531" y="1836"/>
                    <a:pt x="8606" y="1866"/>
                    <a:pt x="8687" y="1866"/>
                  </a:cubicBezTo>
                  <a:cubicBezTo>
                    <a:pt x="8713" y="1866"/>
                    <a:pt x="8740" y="1863"/>
                    <a:pt x="8768" y="1856"/>
                  </a:cubicBezTo>
                  <a:cubicBezTo>
                    <a:pt x="8920" y="1800"/>
                    <a:pt x="9086" y="1786"/>
                    <a:pt x="9239" y="1786"/>
                  </a:cubicBezTo>
                  <a:cubicBezTo>
                    <a:pt x="10125" y="1786"/>
                    <a:pt x="10829" y="2493"/>
                    <a:pt x="10829" y="3363"/>
                  </a:cubicBezTo>
                  <a:cubicBezTo>
                    <a:pt x="10829" y="3516"/>
                    <a:pt x="10955" y="3642"/>
                    <a:pt x="11091" y="3642"/>
                  </a:cubicBezTo>
                  <a:cubicBezTo>
                    <a:pt x="12751" y="3695"/>
                    <a:pt x="12751" y="6075"/>
                    <a:pt x="11091" y="6145"/>
                  </a:cubicBezTo>
                  <a:lnTo>
                    <a:pt x="9348" y="6145"/>
                  </a:lnTo>
                  <a:cubicBezTo>
                    <a:pt x="9405" y="5743"/>
                    <a:pt x="9418" y="5342"/>
                    <a:pt x="9418" y="4940"/>
                  </a:cubicBezTo>
                  <a:cubicBezTo>
                    <a:pt x="9418" y="4804"/>
                    <a:pt x="9295" y="4678"/>
                    <a:pt x="9156" y="4678"/>
                  </a:cubicBezTo>
                  <a:cubicBezTo>
                    <a:pt x="8645" y="4678"/>
                    <a:pt x="8230" y="4263"/>
                    <a:pt x="8230" y="3752"/>
                  </a:cubicBezTo>
                  <a:cubicBezTo>
                    <a:pt x="8230" y="3599"/>
                    <a:pt x="8117" y="3489"/>
                    <a:pt x="7967" y="3489"/>
                  </a:cubicBezTo>
                  <a:lnTo>
                    <a:pt x="5601" y="3489"/>
                  </a:lnTo>
                  <a:cubicBezTo>
                    <a:pt x="5448" y="3489"/>
                    <a:pt x="5338" y="3599"/>
                    <a:pt x="5338" y="3752"/>
                  </a:cubicBezTo>
                  <a:cubicBezTo>
                    <a:pt x="5338" y="4263"/>
                    <a:pt x="4923" y="4678"/>
                    <a:pt x="4412" y="4678"/>
                  </a:cubicBezTo>
                  <a:cubicBezTo>
                    <a:pt x="4273" y="4678"/>
                    <a:pt x="4150" y="4804"/>
                    <a:pt x="4150" y="4940"/>
                  </a:cubicBezTo>
                  <a:cubicBezTo>
                    <a:pt x="4150" y="5342"/>
                    <a:pt x="4163" y="5743"/>
                    <a:pt x="4216" y="6145"/>
                  </a:cubicBezTo>
                  <a:lnTo>
                    <a:pt x="2474" y="6145"/>
                  </a:lnTo>
                  <a:cubicBezTo>
                    <a:pt x="940" y="6102"/>
                    <a:pt x="774" y="3931"/>
                    <a:pt x="2281" y="3655"/>
                  </a:cubicBezTo>
                  <a:cubicBezTo>
                    <a:pt x="2391" y="3625"/>
                    <a:pt x="2490" y="3542"/>
                    <a:pt x="2503" y="3420"/>
                  </a:cubicBezTo>
                  <a:cubicBezTo>
                    <a:pt x="2739" y="1773"/>
                    <a:pt x="4177" y="528"/>
                    <a:pt x="5850" y="528"/>
                  </a:cubicBezTo>
                  <a:close/>
                  <a:moveTo>
                    <a:pt x="7732" y="4014"/>
                  </a:moveTo>
                  <a:cubicBezTo>
                    <a:pt x="7841" y="4608"/>
                    <a:pt x="8299" y="5066"/>
                    <a:pt x="8880" y="5176"/>
                  </a:cubicBezTo>
                  <a:cubicBezTo>
                    <a:pt x="8864" y="6766"/>
                    <a:pt x="8548" y="8273"/>
                    <a:pt x="6789" y="8771"/>
                  </a:cubicBezTo>
                  <a:cubicBezTo>
                    <a:pt x="5020" y="8273"/>
                    <a:pt x="4701" y="6766"/>
                    <a:pt x="4688" y="5176"/>
                  </a:cubicBezTo>
                  <a:cubicBezTo>
                    <a:pt x="5269" y="5066"/>
                    <a:pt x="5727" y="4608"/>
                    <a:pt x="5836" y="4014"/>
                  </a:cubicBezTo>
                  <a:close/>
                  <a:moveTo>
                    <a:pt x="2032" y="9850"/>
                  </a:moveTo>
                  <a:cubicBezTo>
                    <a:pt x="2045" y="9850"/>
                    <a:pt x="2075" y="9850"/>
                    <a:pt x="2102" y="9933"/>
                  </a:cubicBezTo>
                  <a:lnTo>
                    <a:pt x="2241" y="10334"/>
                  </a:lnTo>
                  <a:cubicBezTo>
                    <a:pt x="2281" y="10447"/>
                    <a:pt x="2377" y="10514"/>
                    <a:pt x="2490" y="10514"/>
                  </a:cubicBezTo>
                  <a:cubicBezTo>
                    <a:pt x="2497" y="10522"/>
                    <a:pt x="3094" y="10522"/>
                    <a:pt x="3690" y="10522"/>
                  </a:cubicBezTo>
                  <a:cubicBezTo>
                    <a:pt x="4286" y="10522"/>
                    <a:pt x="4880" y="10522"/>
                    <a:pt x="4880" y="10530"/>
                  </a:cubicBezTo>
                  <a:lnTo>
                    <a:pt x="4880" y="13020"/>
                  </a:lnTo>
                  <a:cubicBezTo>
                    <a:pt x="4880" y="13024"/>
                    <a:pt x="4398" y="13026"/>
                    <a:pt x="3755" y="13026"/>
                  </a:cubicBezTo>
                  <a:cubicBezTo>
                    <a:pt x="2468" y="13026"/>
                    <a:pt x="538" y="13020"/>
                    <a:pt x="538" y="13020"/>
                  </a:cubicBezTo>
                  <a:cubicBezTo>
                    <a:pt x="525" y="13020"/>
                    <a:pt x="525" y="9850"/>
                    <a:pt x="538" y="9850"/>
                  </a:cubicBezTo>
                  <a:close/>
                  <a:moveTo>
                    <a:pt x="10192" y="9850"/>
                  </a:moveTo>
                  <a:cubicBezTo>
                    <a:pt x="10208" y="9850"/>
                    <a:pt x="10235" y="9850"/>
                    <a:pt x="10261" y="9933"/>
                  </a:cubicBezTo>
                  <a:lnTo>
                    <a:pt x="10401" y="10334"/>
                  </a:lnTo>
                  <a:cubicBezTo>
                    <a:pt x="10441" y="10447"/>
                    <a:pt x="10540" y="10514"/>
                    <a:pt x="10650" y="10514"/>
                  </a:cubicBezTo>
                  <a:cubicBezTo>
                    <a:pt x="10650" y="10522"/>
                    <a:pt x="11245" y="10522"/>
                    <a:pt x="11840" y="10522"/>
                  </a:cubicBezTo>
                  <a:cubicBezTo>
                    <a:pt x="12435" y="10522"/>
                    <a:pt x="13030" y="10522"/>
                    <a:pt x="13030" y="10530"/>
                  </a:cubicBezTo>
                  <a:lnTo>
                    <a:pt x="13030" y="13020"/>
                  </a:lnTo>
                  <a:cubicBezTo>
                    <a:pt x="13030" y="13024"/>
                    <a:pt x="12549" y="13026"/>
                    <a:pt x="11906" y="13026"/>
                  </a:cubicBezTo>
                  <a:cubicBezTo>
                    <a:pt x="10622" y="13026"/>
                    <a:pt x="8693" y="13020"/>
                    <a:pt x="8685" y="13020"/>
                  </a:cubicBezTo>
                  <a:lnTo>
                    <a:pt x="8685" y="9850"/>
                  </a:lnTo>
                  <a:close/>
                  <a:moveTo>
                    <a:pt x="5890" y="0"/>
                  </a:moveTo>
                  <a:cubicBezTo>
                    <a:pt x="4115" y="0"/>
                    <a:pt x="2366" y="1178"/>
                    <a:pt x="1992" y="3171"/>
                  </a:cubicBezTo>
                  <a:cubicBezTo>
                    <a:pt x="0" y="3752"/>
                    <a:pt x="372" y="6613"/>
                    <a:pt x="2460" y="6670"/>
                  </a:cubicBezTo>
                  <a:lnTo>
                    <a:pt x="4286" y="6670"/>
                  </a:lnTo>
                  <a:cubicBezTo>
                    <a:pt x="4522" y="7805"/>
                    <a:pt x="5116" y="8801"/>
                    <a:pt x="6514" y="9255"/>
                  </a:cubicBezTo>
                  <a:lnTo>
                    <a:pt x="6514" y="11164"/>
                  </a:lnTo>
                  <a:lnTo>
                    <a:pt x="5408" y="11164"/>
                  </a:lnTo>
                  <a:lnTo>
                    <a:pt x="5408" y="10514"/>
                  </a:lnTo>
                  <a:cubicBezTo>
                    <a:pt x="5408" y="10225"/>
                    <a:pt x="5172" y="9976"/>
                    <a:pt x="4867" y="9976"/>
                  </a:cubicBezTo>
                  <a:lnTo>
                    <a:pt x="2683" y="9976"/>
                  </a:lnTo>
                  <a:lnTo>
                    <a:pt x="2613" y="9753"/>
                  </a:lnTo>
                  <a:cubicBezTo>
                    <a:pt x="2517" y="9478"/>
                    <a:pt x="2308" y="9312"/>
                    <a:pt x="2032" y="9312"/>
                  </a:cubicBezTo>
                  <a:lnTo>
                    <a:pt x="538" y="9312"/>
                  </a:lnTo>
                  <a:cubicBezTo>
                    <a:pt x="249" y="9312"/>
                    <a:pt x="0" y="9561"/>
                    <a:pt x="0" y="9850"/>
                  </a:cubicBezTo>
                  <a:lnTo>
                    <a:pt x="0" y="13020"/>
                  </a:lnTo>
                  <a:cubicBezTo>
                    <a:pt x="0" y="13309"/>
                    <a:pt x="249" y="13558"/>
                    <a:pt x="538" y="13558"/>
                  </a:cubicBezTo>
                  <a:lnTo>
                    <a:pt x="4867" y="13558"/>
                  </a:lnTo>
                  <a:cubicBezTo>
                    <a:pt x="5172" y="13558"/>
                    <a:pt x="5408" y="13309"/>
                    <a:pt x="5408" y="13020"/>
                  </a:cubicBezTo>
                  <a:lnTo>
                    <a:pt x="5408" y="11705"/>
                  </a:lnTo>
                  <a:lnTo>
                    <a:pt x="8160" y="11705"/>
                  </a:lnTo>
                  <a:lnTo>
                    <a:pt x="8160" y="13020"/>
                  </a:lnTo>
                  <a:cubicBezTo>
                    <a:pt x="8160" y="13309"/>
                    <a:pt x="8396" y="13558"/>
                    <a:pt x="8698" y="13558"/>
                  </a:cubicBezTo>
                  <a:lnTo>
                    <a:pt x="13030" y="13558"/>
                  </a:lnTo>
                  <a:cubicBezTo>
                    <a:pt x="13319" y="13558"/>
                    <a:pt x="13568" y="13309"/>
                    <a:pt x="13568" y="13020"/>
                  </a:cubicBezTo>
                  <a:lnTo>
                    <a:pt x="13568" y="10500"/>
                  </a:lnTo>
                  <a:cubicBezTo>
                    <a:pt x="13568" y="10211"/>
                    <a:pt x="13319" y="9976"/>
                    <a:pt x="13030" y="9976"/>
                  </a:cubicBezTo>
                  <a:lnTo>
                    <a:pt x="10842" y="9976"/>
                  </a:lnTo>
                  <a:lnTo>
                    <a:pt x="10773" y="9753"/>
                  </a:lnTo>
                  <a:cubicBezTo>
                    <a:pt x="10676" y="9478"/>
                    <a:pt x="10457" y="9312"/>
                    <a:pt x="10192" y="9312"/>
                  </a:cubicBezTo>
                  <a:lnTo>
                    <a:pt x="8698" y="9312"/>
                  </a:lnTo>
                  <a:cubicBezTo>
                    <a:pt x="8396" y="9312"/>
                    <a:pt x="8160" y="9561"/>
                    <a:pt x="8160" y="9850"/>
                  </a:cubicBezTo>
                  <a:lnTo>
                    <a:pt x="8160" y="11164"/>
                  </a:lnTo>
                  <a:lnTo>
                    <a:pt x="7055" y="11164"/>
                  </a:lnTo>
                  <a:lnTo>
                    <a:pt x="7055" y="9255"/>
                  </a:lnTo>
                  <a:cubicBezTo>
                    <a:pt x="8449" y="8801"/>
                    <a:pt x="9046" y="7805"/>
                    <a:pt x="9279" y="6670"/>
                  </a:cubicBezTo>
                  <a:lnTo>
                    <a:pt x="11104" y="6670"/>
                  </a:lnTo>
                  <a:cubicBezTo>
                    <a:pt x="13332" y="6600"/>
                    <a:pt x="13541" y="3489"/>
                    <a:pt x="11370" y="3128"/>
                  </a:cubicBezTo>
                  <a:cubicBezTo>
                    <a:pt x="11260" y="2067"/>
                    <a:pt x="10298" y="1247"/>
                    <a:pt x="9246" y="1247"/>
                  </a:cubicBezTo>
                  <a:cubicBezTo>
                    <a:pt x="9092" y="1247"/>
                    <a:pt x="8936" y="1265"/>
                    <a:pt x="8781" y="1302"/>
                  </a:cubicBezTo>
                  <a:cubicBezTo>
                    <a:pt x="7992" y="409"/>
                    <a:pt x="6936" y="0"/>
                    <a:pt x="58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5705325" y="2816225"/>
              <a:ext cx="36300" cy="46250"/>
            </a:xfrm>
            <a:custGeom>
              <a:rect b="b" l="l" r="r" t="t"/>
              <a:pathLst>
                <a:path extrusionOk="0" h="1850" w="1452">
                  <a:moveTo>
                    <a:pt x="731" y="1"/>
                  </a:moveTo>
                  <a:cubicBezTo>
                    <a:pt x="180" y="1"/>
                    <a:pt x="1" y="721"/>
                    <a:pt x="456" y="983"/>
                  </a:cubicBezTo>
                  <a:lnTo>
                    <a:pt x="456" y="1591"/>
                  </a:lnTo>
                  <a:cubicBezTo>
                    <a:pt x="462" y="1763"/>
                    <a:pt x="593" y="1850"/>
                    <a:pt x="725" y="1850"/>
                  </a:cubicBezTo>
                  <a:cubicBezTo>
                    <a:pt x="856" y="1850"/>
                    <a:pt x="988" y="1763"/>
                    <a:pt x="997" y="1591"/>
                  </a:cubicBezTo>
                  <a:lnTo>
                    <a:pt x="997" y="983"/>
                  </a:lnTo>
                  <a:cubicBezTo>
                    <a:pt x="1451" y="721"/>
                    <a:pt x="1272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5" name="Google Shape;945;p46"/>
          <p:cNvSpPr/>
          <p:nvPr/>
        </p:nvSpPr>
        <p:spPr>
          <a:xfrm>
            <a:off x="3335625" y="2960163"/>
            <a:ext cx="339200" cy="338875"/>
          </a:xfrm>
          <a:custGeom>
            <a:rect b="b" l="l" r="r" t="t"/>
            <a:pathLst>
              <a:path extrusionOk="0" h="13555" w="13568">
                <a:moveTo>
                  <a:pt x="5727" y="2911"/>
                </a:moveTo>
                <a:cubicBezTo>
                  <a:pt x="6525" y="2911"/>
                  <a:pt x="7323" y="3043"/>
                  <a:pt x="7579" y="3307"/>
                </a:cubicBezTo>
                <a:cubicBezTo>
                  <a:pt x="7483" y="3430"/>
                  <a:pt x="6845" y="3692"/>
                  <a:pt x="5727" y="3692"/>
                </a:cubicBezTo>
                <a:cubicBezTo>
                  <a:pt x="4605" y="3692"/>
                  <a:pt x="3971" y="3430"/>
                  <a:pt x="3874" y="3307"/>
                </a:cubicBezTo>
                <a:cubicBezTo>
                  <a:pt x="4130" y="3043"/>
                  <a:pt x="4928" y="2911"/>
                  <a:pt x="5727" y="2911"/>
                </a:cubicBezTo>
                <a:close/>
                <a:moveTo>
                  <a:pt x="7579" y="3914"/>
                </a:moveTo>
                <a:lnTo>
                  <a:pt x="7579" y="4343"/>
                </a:lnTo>
                <a:cubicBezTo>
                  <a:pt x="7345" y="4613"/>
                  <a:pt x="6536" y="4748"/>
                  <a:pt x="5727" y="4748"/>
                </a:cubicBezTo>
                <a:cubicBezTo>
                  <a:pt x="4917" y="4748"/>
                  <a:pt x="4108" y="4613"/>
                  <a:pt x="3874" y="4343"/>
                </a:cubicBezTo>
                <a:lnTo>
                  <a:pt x="3874" y="3914"/>
                </a:lnTo>
                <a:cubicBezTo>
                  <a:pt x="4386" y="4150"/>
                  <a:pt x="5172" y="4233"/>
                  <a:pt x="5727" y="4233"/>
                </a:cubicBezTo>
                <a:cubicBezTo>
                  <a:pt x="6281" y="4233"/>
                  <a:pt x="7068" y="4150"/>
                  <a:pt x="7579" y="3914"/>
                </a:cubicBezTo>
                <a:close/>
                <a:moveTo>
                  <a:pt x="7579" y="4980"/>
                </a:moveTo>
                <a:lnTo>
                  <a:pt x="7579" y="5408"/>
                </a:lnTo>
                <a:cubicBezTo>
                  <a:pt x="7346" y="5675"/>
                  <a:pt x="6546" y="5807"/>
                  <a:pt x="5742" y="5807"/>
                </a:cubicBezTo>
                <a:cubicBezTo>
                  <a:pt x="4928" y="5807"/>
                  <a:pt x="4110" y="5672"/>
                  <a:pt x="3874" y="5408"/>
                </a:cubicBezTo>
                <a:lnTo>
                  <a:pt x="3874" y="4980"/>
                </a:lnTo>
                <a:cubicBezTo>
                  <a:pt x="4405" y="5188"/>
                  <a:pt x="5065" y="5291"/>
                  <a:pt x="5725" y="5291"/>
                </a:cubicBezTo>
                <a:cubicBezTo>
                  <a:pt x="6386" y="5291"/>
                  <a:pt x="7046" y="5188"/>
                  <a:pt x="7579" y="4980"/>
                </a:cubicBezTo>
                <a:close/>
                <a:moveTo>
                  <a:pt x="7579" y="6029"/>
                </a:moveTo>
                <a:lnTo>
                  <a:pt x="7579" y="6474"/>
                </a:lnTo>
                <a:cubicBezTo>
                  <a:pt x="7345" y="6736"/>
                  <a:pt x="6536" y="6867"/>
                  <a:pt x="5727" y="6867"/>
                </a:cubicBezTo>
                <a:cubicBezTo>
                  <a:pt x="4917" y="6867"/>
                  <a:pt x="4108" y="6736"/>
                  <a:pt x="3874" y="6474"/>
                </a:cubicBezTo>
                <a:lnTo>
                  <a:pt x="3874" y="6029"/>
                </a:lnTo>
                <a:cubicBezTo>
                  <a:pt x="4405" y="6245"/>
                  <a:pt x="5065" y="6353"/>
                  <a:pt x="5725" y="6353"/>
                </a:cubicBezTo>
                <a:cubicBezTo>
                  <a:pt x="6386" y="6353"/>
                  <a:pt x="7046" y="6245"/>
                  <a:pt x="7579" y="6029"/>
                </a:cubicBezTo>
                <a:close/>
                <a:moveTo>
                  <a:pt x="10387" y="6666"/>
                </a:moveTo>
                <a:lnTo>
                  <a:pt x="10387" y="7207"/>
                </a:lnTo>
                <a:lnTo>
                  <a:pt x="9601" y="7207"/>
                </a:lnTo>
                <a:lnTo>
                  <a:pt x="9601" y="6942"/>
                </a:lnTo>
                <a:cubicBezTo>
                  <a:pt x="9601" y="6793"/>
                  <a:pt x="9710" y="6666"/>
                  <a:pt x="9863" y="6666"/>
                </a:cubicBezTo>
                <a:close/>
                <a:moveTo>
                  <a:pt x="12767" y="6666"/>
                </a:moveTo>
                <a:cubicBezTo>
                  <a:pt x="12920" y="6666"/>
                  <a:pt x="13043" y="6793"/>
                  <a:pt x="13043" y="6942"/>
                </a:cubicBezTo>
                <a:lnTo>
                  <a:pt x="13043" y="7207"/>
                </a:lnTo>
                <a:lnTo>
                  <a:pt x="10912" y="7207"/>
                </a:lnTo>
                <a:lnTo>
                  <a:pt x="10912" y="6666"/>
                </a:lnTo>
                <a:close/>
                <a:moveTo>
                  <a:pt x="11453" y="1591"/>
                </a:moveTo>
                <a:lnTo>
                  <a:pt x="11453" y="6142"/>
                </a:lnTo>
                <a:lnTo>
                  <a:pt x="10912" y="6142"/>
                </a:lnTo>
                <a:lnTo>
                  <a:pt x="10912" y="4897"/>
                </a:lnTo>
                <a:cubicBezTo>
                  <a:pt x="10912" y="4758"/>
                  <a:pt x="10802" y="4635"/>
                  <a:pt x="10650" y="4635"/>
                </a:cubicBezTo>
                <a:lnTo>
                  <a:pt x="8107" y="4635"/>
                </a:lnTo>
                <a:lnTo>
                  <a:pt x="8107" y="3307"/>
                </a:lnTo>
                <a:cubicBezTo>
                  <a:pt x="8107" y="2573"/>
                  <a:pt x="6613" y="2377"/>
                  <a:pt x="5727" y="2377"/>
                </a:cubicBezTo>
                <a:cubicBezTo>
                  <a:pt x="4840" y="2377"/>
                  <a:pt x="3346" y="2573"/>
                  <a:pt x="3346" y="3307"/>
                </a:cubicBezTo>
                <a:lnTo>
                  <a:pt x="3346" y="6487"/>
                </a:lnTo>
                <a:cubicBezTo>
                  <a:pt x="3346" y="7221"/>
                  <a:pt x="4840" y="7413"/>
                  <a:pt x="5727" y="7413"/>
                </a:cubicBezTo>
                <a:cubicBezTo>
                  <a:pt x="6613" y="7413"/>
                  <a:pt x="8107" y="7221"/>
                  <a:pt x="8107" y="6487"/>
                </a:cubicBezTo>
                <a:lnTo>
                  <a:pt x="8107" y="5159"/>
                </a:lnTo>
                <a:lnTo>
                  <a:pt x="10387" y="5159"/>
                </a:lnTo>
                <a:lnTo>
                  <a:pt x="10387" y="6142"/>
                </a:lnTo>
                <a:lnTo>
                  <a:pt x="9863" y="6142"/>
                </a:lnTo>
                <a:cubicBezTo>
                  <a:pt x="9418" y="6142"/>
                  <a:pt x="9060" y="6500"/>
                  <a:pt x="9060" y="6942"/>
                </a:cubicBezTo>
                <a:lnTo>
                  <a:pt x="9060" y="8203"/>
                </a:lnTo>
                <a:lnTo>
                  <a:pt x="2132" y="8203"/>
                </a:lnTo>
                <a:lnTo>
                  <a:pt x="2132" y="1591"/>
                </a:lnTo>
                <a:close/>
                <a:moveTo>
                  <a:pt x="12240" y="525"/>
                </a:moveTo>
                <a:cubicBezTo>
                  <a:pt x="12392" y="525"/>
                  <a:pt x="12505" y="651"/>
                  <a:pt x="12505" y="787"/>
                </a:cubicBezTo>
                <a:lnTo>
                  <a:pt x="12505" y="6142"/>
                </a:lnTo>
                <a:lnTo>
                  <a:pt x="11977" y="6142"/>
                </a:lnTo>
                <a:lnTo>
                  <a:pt x="11977" y="1328"/>
                </a:lnTo>
                <a:cubicBezTo>
                  <a:pt x="11977" y="1176"/>
                  <a:pt x="11855" y="1050"/>
                  <a:pt x="11715" y="1050"/>
                </a:cubicBezTo>
                <a:lnTo>
                  <a:pt x="1853" y="1050"/>
                </a:lnTo>
                <a:cubicBezTo>
                  <a:pt x="1717" y="1050"/>
                  <a:pt x="1590" y="1176"/>
                  <a:pt x="1590" y="1328"/>
                </a:cubicBezTo>
                <a:lnTo>
                  <a:pt x="1590" y="8479"/>
                </a:lnTo>
                <a:cubicBezTo>
                  <a:pt x="1590" y="8618"/>
                  <a:pt x="1717" y="8741"/>
                  <a:pt x="1853" y="8741"/>
                </a:cubicBezTo>
                <a:lnTo>
                  <a:pt x="9060" y="8741"/>
                </a:lnTo>
                <a:lnTo>
                  <a:pt x="9060" y="9266"/>
                </a:lnTo>
                <a:lnTo>
                  <a:pt x="8369" y="9266"/>
                </a:lnTo>
                <a:cubicBezTo>
                  <a:pt x="8230" y="9266"/>
                  <a:pt x="8107" y="9392"/>
                  <a:pt x="8107" y="9531"/>
                </a:cubicBezTo>
                <a:lnTo>
                  <a:pt x="5464" y="9531"/>
                </a:lnTo>
                <a:cubicBezTo>
                  <a:pt x="5464" y="9392"/>
                  <a:pt x="5338" y="9266"/>
                  <a:pt x="5202" y="9266"/>
                </a:cubicBezTo>
                <a:lnTo>
                  <a:pt x="1066" y="9266"/>
                </a:lnTo>
                <a:lnTo>
                  <a:pt x="1066" y="787"/>
                </a:lnTo>
                <a:cubicBezTo>
                  <a:pt x="1066" y="651"/>
                  <a:pt x="1189" y="525"/>
                  <a:pt x="1328" y="525"/>
                </a:cubicBezTo>
                <a:close/>
                <a:moveTo>
                  <a:pt x="9060" y="9793"/>
                </a:moveTo>
                <a:lnTo>
                  <a:pt x="9060" y="10593"/>
                </a:lnTo>
                <a:lnTo>
                  <a:pt x="804" y="10593"/>
                </a:lnTo>
                <a:cubicBezTo>
                  <a:pt x="651" y="10593"/>
                  <a:pt x="538" y="10471"/>
                  <a:pt x="538" y="10331"/>
                </a:cubicBezTo>
                <a:lnTo>
                  <a:pt x="538" y="9793"/>
                </a:lnTo>
                <a:lnTo>
                  <a:pt x="5006" y="9793"/>
                </a:lnTo>
                <a:cubicBezTo>
                  <a:pt x="5089" y="9959"/>
                  <a:pt x="5269" y="10069"/>
                  <a:pt x="5464" y="10069"/>
                </a:cubicBezTo>
                <a:lnTo>
                  <a:pt x="8107" y="10069"/>
                </a:lnTo>
                <a:cubicBezTo>
                  <a:pt x="8313" y="10069"/>
                  <a:pt x="8479" y="9959"/>
                  <a:pt x="8575" y="9793"/>
                </a:cubicBezTo>
                <a:close/>
                <a:moveTo>
                  <a:pt x="13043" y="7732"/>
                </a:moveTo>
                <a:lnTo>
                  <a:pt x="13043" y="11964"/>
                </a:lnTo>
                <a:lnTo>
                  <a:pt x="9601" y="11964"/>
                </a:lnTo>
                <a:lnTo>
                  <a:pt x="9601" y="7732"/>
                </a:lnTo>
                <a:lnTo>
                  <a:pt x="10387" y="7732"/>
                </a:lnTo>
                <a:lnTo>
                  <a:pt x="10387" y="9847"/>
                </a:lnTo>
                <a:cubicBezTo>
                  <a:pt x="10387" y="9999"/>
                  <a:pt x="10513" y="10112"/>
                  <a:pt x="10650" y="10112"/>
                </a:cubicBezTo>
                <a:lnTo>
                  <a:pt x="11410" y="10112"/>
                </a:lnTo>
                <a:cubicBezTo>
                  <a:pt x="11314" y="10291"/>
                  <a:pt x="11453" y="10510"/>
                  <a:pt x="11645" y="10510"/>
                </a:cubicBezTo>
                <a:cubicBezTo>
                  <a:pt x="11715" y="10510"/>
                  <a:pt x="11785" y="10484"/>
                  <a:pt x="11841" y="10427"/>
                </a:cubicBezTo>
                <a:lnTo>
                  <a:pt x="12226" y="10042"/>
                </a:lnTo>
                <a:cubicBezTo>
                  <a:pt x="12339" y="9946"/>
                  <a:pt x="12339" y="9764"/>
                  <a:pt x="12226" y="9667"/>
                </a:cubicBezTo>
                <a:lnTo>
                  <a:pt x="11841" y="9266"/>
                </a:lnTo>
                <a:cubicBezTo>
                  <a:pt x="11781" y="9210"/>
                  <a:pt x="11715" y="9186"/>
                  <a:pt x="11652" y="9186"/>
                </a:cubicBezTo>
                <a:cubicBezTo>
                  <a:pt x="11467" y="9186"/>
                  <a:pt x="11308" y="9389"/>
                  <a:pt x="11410" y="9584"/>
                </a:cubicBezTo>
                <a:lnTo>
                  <a:pt x="10912" y="9584"/>
                </a:lnTo>
                <a:lnTo>
                  <a:pt x="10912" y="7732"/>
                </a:lnTo>
                <a:close/>
                <a:moveTo>
                  <a:pt x="13043" y="12502"/>
                </a:moveTo>
                <a:lnTo>
                  <a:pt x="13043" y="12768"/>
                </a:lnTo>
                <a:cubicBezTo>
                  <a:pt x="13043" y="12904"/>
                  <a:pt x="12920" y="13030"/>
                  <a:pt x="12767" y="13030"/>
                </a:cubicBezTo>
                <a:lnTo>
                  <a:pt x="9863" y="13030"/>
                </a:lnTo>
                <a:cubicBezTo>
                  <a:pt x="9710" y="13030"/>
                  <a:pt x="9601" y="12904"/>
                  <a:pt x="9601" y="12768"/>
                </a:cubicBezTo>
                <a:lnTo>
                  <a:pt x="9601" y="12502"/>
                </a:lnTo>
                <a:close/>
                <a:moveTo>
                  <a:pt x="1328" y="1"/>
                </a:moveTo>
                <a:cubicBezTo>
                  <a:pt x="887" y="1"/>
                  <a:pt x="538" y="359"/>
                  <a:pt x="538" y="787"/>
                </a:cubicBezTo>
                <a:lnTo>
                  <a:pt x="538" y="9266"/>
                </a:lnTo>
                <a:lnTo>
                  <a:pt x="276" y="9266"/>
                </a:lnTo>
                <a:cubicBezTo>
                  <a:pt x="123" y="9266"/>
                  <a:pt x="0" y="9392"/>
                  <a:pt x="0" y="9531"/>
                </a:cubicBezTo>
                <a:lnTo>
                  <a:pt x="0" y="10331"/>
                </a:lnTo>
                <a:cubicBezTo>
                  <a:pt x="0" y="10759"/>
                  <a:pt x="359" y="11121"/>
                  <a:pt x="804" y="11121"/>
                </a:cubicBezTo>
                <a:lnTo>
                  <a:pt x="9060" y="11121"/>
                </a:lnTo>
                <a:lnTo>
                  <a:pt x="9060" y="12768"/>
                </a:lnTo>
                <a:cubicBezTo>
                  <a:pt x="9060" y="13209"/>
                  <a:pt x="9418" y="13555"/>
                  <a:pt x="9863" y="13555"/>
                </a:cubicBezTo>
                <a:lnTo>
                  <a:pt x="12767" y="13555"/>
                </a:lnTo>
                <a:cubicBezTo>
                  <a:pt x="13209" y="13555"/>
                  <a:pt x="13568" y="13209"/>
                  <a:pt x="13568" y="12768"/>
                </a:cubicBezTo>
                <a:lnTo>
                  <a:pt x="13568" y="6942"/>
                </a:lnTo>
                <a:cubicBezTo>
                  <a:pt x="13568" y="6597"/>
                  <a:pt x="13348" y="6295"/>
                  <a:pt x="13043" y="6182"/>
                </a:cubicBezTo>
                <a:lnTo>
                  <a:pt x="13043" y="787"/>
                </a:lnTo>
                <a:cubicBezTo>
                  <a:pt x="13043" y="359"/>
                  <a:pt x="12684" y="1"/>
                  <a:pt x="122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46"/>
          <p:cNvSpPr txBox="1"/>
          <p:nvPr>
            <p:ph type="title"/>
          </p:nvPr>
        </p:nvSpPr>
        <p:spPr>
          <a:xfrm>
            <a:off x="2045700" y="38350"/>
            <a:ext cx="5052600" cy="9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Projected</a:t>
            </a:r>
            <a:r>
              <a:rPr b="1" lang="en" sz="3600"/>
              <a:t> Impact</a:t>
            </a:r>
            <a:endParaRPr b="1" sz="3600"/>
          </a:p>
        </p:txBody>
      </p:sp>
      <p:grpSp>
        <p:nvGrpSpPr>
          <p:cNvPr id="947" name="Google Shape;947;p46"/>
          <p:cNvGrpSpPr/>
          <p:nvPr/>
        </p:nvGrpSpPr>
        <p:grpSpPr>
          <a:xfrm>
            <a:off x="956288" y="2959963"/>
            <a:ext cx="308825" cy="339275"/>
            <a:chOff x="6318375" y="1573475"/>
            <a:chExt cx="308825" cy="339275"/>
          </a:xfrm>
        </p:grpSpPr>
        <p:sp>
          <p:nvSpPr>
            <p:cNvPr id="948" name="Google Shape;948;p46"/>
            <p:cNvSpPr/>
            <p:nvPr/>
          </p:nvSpPr>
          <p:spPr>
            <a:xfrm>
              <a:off x="6318375" y="1573475"/>
              <a:ext cx="308825" cy="339275"/>
            </a:xfrm>
            <a:custGeom>
              <a:rect b="b" l="l" r="r" t="t"/>
              <a:pathLst>
                <a:path extrusionOk="0" h="13571" w="12353">
                  <a:moveTo>
                    <a:pt x="2201" y="2546"/>
                  </a:moveTo>
                  <a:cubicBezTo>
                    <a:pt x="2351" y="2546"/>
                    <a:pt x="2477" y="2669"/>
                    <a:pt x="2477" y="2808"/>
                  </a:cubicBezTo>
                  <a:cubicBezTo>
                    <a:pt x="2470" y="2981"/>
                    <a:pt x="2339" y="3067"/>
                    <a:pt x="2208" y="3067"/>
                  </a:cubicBezTo>
                  <a:cubicBezTo>
                    <a:pt x="2076" y="3067"/>
                    <a:pt x="1944" y="2981"/>
                    <a:pt x="1936" y="2808"/>
                  </a:cubicBezTo>
                  <a:cubicBezTo>
                    <a:pt x="1936" y="2669"/>
                    <a:pt x="2062" y="2546"/>
                    <a:pt x="2201" y="2546"/>
                  </a:cubicBezTo>
                  <a:close/>
                  <a:moveTo>
                    <a:pt x="2201" y="5189"/>
                  </a:moveTo>
                  <a:cubicBezTo>
                    <a:pt x="2351" y="5189"/>
                    <a:pt x="2477" y="5311"/>
                    <a:pt x="2477" y="5464"/>
                  </a:cubicBezTo>
                  <a:cubicBezTo>
                    <a:pt x="2470" y="5637"/>
                    <a:pt x="2339" y="5723"/>
                    <a:pt x="2208" y="5723"/>
                  </a:cubicBezTo>
                  <a:cubicBezTo>
                    <a:pt x="2076" y="5723"/>
                    <a:pt x="1944" y="5637"/>
                    <a:pt x="1936" y="5464"/>
                  </a:cubicBezTo>
                  <a:cubicBezTo>
                    <a:pt x="1936" y="5311"/>
                    <a:pt x="2062" y="5189"/>
                    <a:pt x="2201" y="5189"/>
                  </a:cubicBezTo>
                  <a:close/>
                  <a:moveTo>
                    <a:pt x="2201" y="7844"/>
                  </a:moveTo>
                  <a:cubicBezTo>
                    <a:pt x="2351" y="7844"/>
                    <a:pt x="2477" y="7967"/>
                    <a:pt x="2477" y="8106"/>
                  </a:cubicBezTo>
                  <a:cubicBezTo>
                    <a:pt x="2470" y="8279"/>
                    <a:pt x="2339" y="8365"/>
                    <a:pt x="2208" y="8365"/>
                  </a:cubicBezTo>
                  <a:cubicBezTo>
                    <a:pt x="2076" y="8365"/>
                    <a:pt x="1944" y="8279"/>
                    <a:pt x="1936" y="8106"/>
                  </a:cubicBezTo>
                  <a:cubicBezTo>
                    <a:pt x="1936" y="7967"/>
                    <a:pt x="2062" y="7844"/>
                    <a:pt x="2201" y="7844"/>
                  </a:cubicBezTo>
                  <a:close/>
                  <a:moveTo>
                    <a:pt x="6019" y="4455"/>
                  </a:moveTo>
                  <a:lnTo>
                    <a:pt x="6019" y="9321"/>
                  </a:lnTo>
                  <a:lnTo>
                    <a:pt x="4967" y="9321"/>
                  </a:lnTo>
                  <a:lnTo>
                    <a:pt x="4967" y="4455"/>
                  </a:lnTo>
                  <a:close/>
                  <a:moveTo>
                    <a:pt x="8675" y="2546"/>
                  </a:moveTo>
                  <a:lnTo>
                    <a:pt x="8675" y="9321"/>
                  </a:lnTo>
                  <a:lnTo>
                    <a:pt x="7609" y="9321"/>
                  </a:lnTo>
                  <a:lnTo>
                    <a:pt x="7609" y="2546"/>
                  </a:lnTo>
                  <a:close/>
                  <a:moveTo>
                    <a:pt x="11314" y="6364"/>
                  </a:moveTo>
                  <a:lnTo>
                    <a:pt x="11314" y="9321"/>
                  </a:lnTo>
                  <a:lnTo>
                    <a:pt x="10265" y="9321"/>
                  </a:lnTo>
                  <a:lnTo>
                    <a:pt x="10265" y="6364"/>
                  </a:lnTo>
                  <a:close/>
                  <a:moveTo>
                    <a:pt x="2201" y="10483"/>
                  </a:moveTo>
                  <a:cubicBezTo>
                    <a:pt x="2351" y="10483"/>
                    <a:pt x="2477" y="10609"/>
                    <a:pt x="2477" y="10762"/>
                  </a:cubicBezTo>
                  <a:cubicBezTo>
                    <a:pt x="2470" y="10935"/>
                    <a:pt x="2339" y="11021"/>
                    <a:pt x="2208" y="11021"/>
                  </a:cubicBezTo>
                  <a:cubicBezTo>
                    <a:pt x="2076" y="11021"/>
                    <a:pt x="1944" y="10935"/>
                    <a:pt x="1936" y="10762"/>
                  </a:cubicBezTo>
                  <a:cubicBezTo>
                    <a:pt x="1936" y="10609"/>
                    <a:pt x="2062" y="10483"/>
                    <a:pt x="2201" y="10483"/>
                  </a:cubicBezTo>
                  <a:close/>
                  <a:moveTo>
                    <a:pt x="10417" y="541"/>
                  </a:moveTo>
                  <a:cubicBezTo>
                    <a:pt x="10567" y="541"/>
                    <a:pt x="10680" y="651"/>
                    <a:pt x="10680" y="803"/>
                  </a:cubicBezTo>
                  <a:lnTo>
                    <a:pt x="10680" y="5836"/>
                  </a:lnTo>
                  <a:lnTo>
                    <a:pt x="10002" y="5836"/>
                  </a:lnTo>
                  <a:cubicBezTo>
                    <a:pt x="9850" y="5836"/>
                    <a:pt x="9724" y="5949"/>
                    <a:pt x="9724" y="6101"/>
                  </a:cubicBezTo>
                  <a:lnTo>
                    <a:pt x="9724" y="9321"/>
                  </a:lnTo>
                  <a:lnTo>
                    <a:pt x="9199" y="9321"/>
                  </a:lnTo>
                  <a:lnTo>
                    <a:pt x="9199" y="2284"/>
                  </a:lnTo>
                  <a:cubicBezTo>
                    <a:pt x="9199" y="2144"/>
                    <a:pt x="9073" y="2018"/>
                    <a:pt x="8937" y="2018"/>
                  </a:cubicBezTo>
                  <a:lnTo>
                    <a:pt x="7347" y="2018"/>
                  </a:lnTo>
                  <a:cubicBezTo>
                    <a:pt x="7194" y="2018"/>
                    <a:pt x="7081" y="2144"/>
                    <a:pt x="7081" y="2284"/>
                  </a:cubicBezTo>
                  <a:lnTo>
                    <a:pt x="7081" y="9321"/>
                  </a:lnTo>
                  <a:lnTo>
                    <a:pt x="6557" y="9321"/>
                  </a:lnTo>
                  <a:lnTo>
                    <a:pt x="6557" y="4193"/>
                  </a:lnTo>
                  <a:cubicBezTo>
                    <a:pt x="6557" y="4040"/>
                    <a:pt x="6434" y="3927"/>
                    <a:pt x="6281" y="3927"/>
                  </a:cubicBezTo>
                  <a:lnTo>
                    <a:pt x="4704" y="3927"/>
                  </a:lnTo>
                  <a:cubicBezTo>
                    <a:pt x="4552" y="3927"/>
                    <a:pt x="4426" y="4040"/>
                    <a:pt x="4426" y="4193"/>
                  </a:cubicBezTo>
                  <a:lnTo>
                    <a:pt x="4426" y="9321"/>
                  </a:lnTo>
                  <a:lnTo>
                    <a:pt x="4276" y="9321"/>
                  </a:lnTo>
                  <a:cubicBezTo>
                    <a:pt x="4150" y="9321"/>
                    <a:pt x="4027" y="9421"/>
                    <a:pt x="4011" y="9557"/>
                  </a:cubicBezTo>
                  <a:cubicBezTo>
                    <a:pt x="3984" y="9723"/>
                    <a:pt x="4110" y="9862"/>
                    <a:pt x="4276" y="9862"/>
                  </a:cubicBezTo>
                  <a:lnTo>
                    <a:pt x="10680" y="9862"/>
                  </a:lnTo>
                  <a:lnTo>
                    <a:pt x="10680" y="12767"/>
                  </a:lnTo>
                  <a:cubicBezTo>
                    <a:pt x="10680" y="12920"/>
                    <a:pt x="10567" y="13043"/>
                    <a:pt x="10417" y="13043"/>
                  </a:cubicBezTo>
                  <a:lnTo>
                    <a:pt x="1149" y="13043"/>
                  </a:lnTo>
                  <a:lnTo>
                    <a:pt x="1149" y="10941"/>
                  </a:lnTo>
                  <a:lnTo>
                    <a:pt x="1438" y="10941"/>
                  </a:lnTo>
                  <a:cubicBezTo>
                    <a:pt x="1550" y="11347"/>
                    <a:pt x="1874" y="11536"/>
                    <a:pt x="2198" y="11536"/>
                  </a:cubicBezTo>
                  <a:cubicBezTo>
                    <a:pt x="2592" y="11536"/>
                    <a:pt x="2987" y="11257"/>
                    <a:pt x="3001" y="10749"/>
                  </a:cubicBezTo>
                  <a:cubicBezTo>
                    <a:pt x="2994" y="10245"/>
                    <a:pt x="2596" y="9956"/>
                    <a:pt x="2197" y="9956"/>
                  </a:cubicBezTo>
                  <a:cubicBezTo>
                    <a:pt x="1914" y="9956"/>
                    <a:pt x="1630" y="10101"/>
                    <a:pt x="1481" y="10417"/>
                  </a:cubicBezTo>
                  <a:lnTo>
                    <a:pt x="1149" y="10417"/>
                  </a:lnTo>
                  <a:lnTo>
                    <a:pt x="1149" y="8299"/>
                  </a:lnTo>
                  <a:lnTo>
                    <a:pt x="1438" y="8299"/>
                  </a:lnTo>
                  <a:cubicBezTo>
                    <a:pt x="1550" y="8699"/>
                    <a:pt x="1874" y="8887"/>
                    <a:pt x="2198" y="8887"/>
                  </a:cubicBezTo>
                  <a:cubicBezTo>
                    <a:pt x="2592" y="8887"/>
                    <a:pt x="2987" y="8609"/>
                    <a:pt x="3001" y="8093"/>
                  </a:cubicBezTo>
                  <a:cubicBezTo>
                    <a:pt x="2994" y="7592"/>
                    <a:pt x="2600" y="7303"/>
                    <a:pt x="2202" y="7303"/>
                  </a:cubicBezTo>
                  <a:cubicBezTo>
                    <a:pt x="1917" y="7303"/>
                    <a:pt x="1631" y="7451"/>
                    <a:pt x="1481" y="7774"/>
                  </a:cubicBezTo>
                  <a:lnTo>
                    <a:pt x="1149" y="7774"/>
                  </a:lnTo>
                  <a:lnTo>
                    <a:pt x="1149" y="5643"/>
                  </a:lnTo>
                  <a:lnTo>
                    <a:pt x="1438" y="5643"/>
                  </a:lnTo>
                  <a:cubicBezTo>
                    <a:pt x="1550" y="6049"/>
                    <a:pt x="1874" y="6238"/>
                    <a:pt x="2198" y="6238"/>
                  </a:cubicBezTo>
                  <a:cubicBezTo>
                    <a:pt x="2592" y="6238"/>
                    <a:pt x="2987" y="5959"/>
                    <a:pt x="3001" y="5451"/>
                  </a:cubicBezTo>
                  <a:cubicBezTo>
                    <a:pt x="2994" y="4947"/>
                    <a:pt x="2597" y="4659"/>
                    <a:pt x="2197" y="4659"/>
                  </a:cubicBezTo>
                  <a:cubicBezTo>
                    <a:pt x="1914" y="4659"/>
                    <a:pt x="1630" y="4804"/>
                    <a:pt x="1481" y="5119"/>
                  </a:cubicBezTo>
                  <a:lnTo>
                    <a:pt x="1149" y="5119"/>
                  </a:lnTo>
                  <a:lnTo>
                    <a:pt x="1149" y="3001"/>
                  </a:lnTo>
                  <a:lnTo>
                    <a:pt x="1438" y="3001"/>
                  </a:lnTo>
                  <a:cubicBezTo>
                    <a:pt x="1551" y="3409"/>
                    <a:pt x="1877" y="3600"/>
                    <a:pt x="2203" y="3600"/>
                  </a:cubicBezTo>
                  <a:cubicBezTo>
                    <a:pt x="2595" y="3600"/>
                    <a:pt x="2987" y="3322"/>
                    <a:pt x="3001" y="2808"/>
                  </a:cubicBezTo>
                  <a:cubicBezTo>
                    <a:pt x="2996" y="2429"/>
                    <a:pt x="2696" y="2323"/>
                    <a:pt x="2365" y="2323"/>
                  </a:cubicBezTo>
                  <a:cubicBezTo>
                    <a:pt x="1948" y="2323"/>
                    <a:pt x="1481" y="2490"/>
                    <a:pt x="1481" y="2490"/>
                  </a:cubicBezTo>
                  <a:lnTo>
                    <a:pt x="1149" y="2490"/>
                  </a:lnTo>
                  <a:lnTo>
                    <a:pt x="1149" y="541"/>
                  </a:lnTo>
                  <a:close/>
                  <a:moveTo>
                    <a:pt x="887" y="0"/>
                  </a:moveTo>
                  <a:cubicBezTo>
                    <a:pt x="734" y="0"/>
                    <a:pt x="625" y="126"/>
                    <a:pt x="625" y="276"/>
                  </a:cubicBezTo>
                  <a:lnTo>
                    <a:pt x="625" y="2476"/>
                  </a:lnTo>
                  <a:lnTo>
                    <a:pt x="359" y="2476"/>
                  </a:lnTo>
                  <a:cubicBezTo>
                    <a:pt x="223" y="2476"/>
                    <a:pt x="110" y="2559"/>
                    <a:pt x="97" y="2699"/>
                  </a:cubicBezTo>
                  <a:cubicBezTo>
                    <a:pt x="70" y="2865"/>
                    <a:pt x="193" y="3001"/>
                    <a:pt x="346" y="3001"/>
                  </a:cubicBezTo>
                  <a:lnTo>
                    <a:pt x="625" y="3001"/>
                  </a:lnTo>
                  <a:lnTo>
                    <a:pt x="625" y="5119"/>
                  </a:lnTo>
                  <a:lnTo>
                    <a:pt x="359" y="5119"/>
                  </a:lnTo>
                  <a:cubicBezTo>
                    <a:pt x="223" y="5119"/>
                    <a:pt x="110" y="5215"/>
                    <a:pt x="97" y="5338"/>
                  </a:cubicBezTo>
                  <a:cubicBezTo>
                    <a:pt x="70" y="5504"/>
                    <a:pt x="193" y="5643"/>
                    <a:pt x="346" y="5643"/>
                  </a:cubicBezTo>
                  <a:lnTo>
                    <a:pt x="625" y="5643"/>
                  </a:lnTo>
                  <a:lnTo>
                    <a:pt x="625" y="7774"/>
                  </a:lnTo>
                  <a:lnTo>
                    <a:pt x="359" y="7774"/>
                  </a:lnTo>
                  <a:cubicBezTo>
                    <a:pt x="223" y="7774"/>
                    <a:pt x="110" y="7857"/>
                    <a:pt x="97" y="7994"/>
                  </a:cubicBezTo>
                  <a:cubicBezTo>
                    <a:pt x="70" y="8160"/>
                    <a:pt x="193" y="8299"/>
                    <a:pt x="346" y="8299"/>
                  </a:cubicBezTo>
                  <a:lnTo>
                    <a:pt x="625" y="8299"/>
                  </a:lnTo>
                  <a:lnTo>
                    <a:pt x="625" y="10417"/>
                  </a:lnTo>
                  <a:lnTo>
                    <a:pt x="332" y="10417"/>
                  </a:lnTo>
                  <a:cubicBezTo>
                    <a:pt x="223" y="10417"/>
                    <a:pt x="127" y="10483"/>
                    <a:pt x="83" y="10583"/>
                  </a:cubicBezTo>
                  <a:cubicBezTo>
                    <a:pt x="1" y="10789"/>
                    <a:pt x="153" y="10968"/>
                    <a:pt x="332" y="10968"/>
                  </a:cubicBezTo>
                  <a:lnTo>
                    <a:pt x="625" y="10968"/>
                  </a:lnTo>
                  <a:lnTo>
                    <a:pt x="625" y="13305"/>
                  </a:lnTo>
                  <a:cubicBezTo>
                    <a:pt x="625" y="13444"/>
                    <a:pt x="734" y="13570"/>
                    <a:pt x="887" y="13570"/>
                  </a:cubicBezTo>
                  <a:lnTo>
                    <a:pt x="10417" y="13570"/>
                  </a:lnTo>
                  <a:cubicBezTo>
                    <a:pt x="10859" y="13570"/>
                    <a:pt x="11217" y="13209"/>
                    <a:pt x="11217" y="12767"/>
                  </a:cubicBezTo>
                  <a:lnTo>
                    <a:pt x="11217" y="9862"/>
                  </a:lnTo>
                  <a:lnTo>
                    <a:pt x="12007" y="9862"/>
                  </a:lnTo>
                  <a:cubicBezTo>
                    <a:pt x="12353" y="9849"/>
                    <a:pt x="12353" y="9338"/>
                    <a:pt x="12007" y="9321"/>
                  </a:cubicBezTo>
                  <a:lnTo>
                    <a:pt x="11855" y="9321"/>
                  </a:lnTo>
                  <a:lnTo>
                    <a:pt x="11855" y="6101"/>
                  </a:lnTo>
                  <a:cubicBezTo>
                    <a:pt x="11855" y="5949"/>
                    <a:pt x="11729" y="5836"/>
                    <a:pt x="11579" y="5836"/>
                  </a:cubicBezTo>
                  <a:lnTo>
                    <a:pt x="11217" y="5836"/>
                  </a:lnTo>
                  <a:lnTo>
                    <a:pt x="11217" y="803"/>
                  </a:lnTo>
                  <a:cubicBezTo>
                    <a:pt x="11217" y="359"/>
                    <a:pt x="10859" y="0"/>
                    <a:pt x="10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6418625" y="1849075"/>
              <a:ext cx="95875" cy="13125"/>
            </a:xfrm>
            <a:custGeom>
              <a:rect b="b" l="l" r="r" t="t"/>
              <a:pathLst>
                <a:path extrusionOk="0" h="525" w="3835">
                  <a:moveTo>
                    <a:pt x="266" y="0"/>
                  </a:moveTo>
                  <a:cubicBezTo>
                    <a:pt x="113" y="0"/>
                    <a:pt x="1" y="123"/>
                    <a:pt x="1" y="263"/>
                  </a:cubicBezTo>
                  <a:cubicBezTo>
                    <a:pt x="1" y="415"/>
                    <a:pt x="113" y="525"/>
                    <a:pt x="266" y="525"/>
                  </a:cubicBezTo>
                  <a:lnTo>
                    <a:pt x="3543" y="525"/>
                  </a:lnTo>
                  <a:cubicBezTo>
                    <a:pt x="3669" y="525"/>
                    <a:pt x="3792" y="442"/>
                    <a:pt x="3805" y="306"/>
                  </a:cubicBezTo>
                  <a:cubicBezTo>
                    <a:pt x="3835" y="140"/>
                    <a:pt x="3709" y="0"/>
                    <a:pt x="3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0" name="Google Shape;950;p46"/>
          <p:cNvSpPr/>
          <p:nvPr/>
        </p:nvSpPr>
        <p:spPr>
          <a:xfrm>
            <a:off x="5087625" y="1261075"/>
            <a:ext cx="1382700" cy="1382700"/>
          </a:xfrm>
          <a:prstGeom prst="donut">
            <a:avLst>
              <a:gd fmla="val 1193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/>
          <p:nvPr/>
        </p:nvSpPr>
        <p:spPr>
          <a:xfrm flipH="1">
            <a:off x="5080102" y="1253450"/>
            <a:ext cx="1397700" cy="1397700"/>
          </a:xfrm>
          <a:prstGeom prst="blockArc">
            <a:avLst>
              <a:gd fmla="val 10798115" name="adj1"/>
              <a:gd fmla="val 16256715" name="adj2"/>
              <a:gd fmla="val 1271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46"/>
          <p:cNvSpPr txBox="1"/>
          <p:nvPr>
            <p:ph type="title"/>
          </p:nvPr>
        </p:nvSpPr>
        <p:spPr>
          <a:xfrm>
            <a:off x="5285175" y="1806750"/>
            <a:ext cx="9876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cxnSp>
        <p:nvCxnSpPr>
          <p:cNvPr id="953" name="Google Shape;953;p46"/>
          <p:cNvCxnSpPr>
            <a:stCxn id="950" idx="4"/>
            <a:endCxn id="954" idx="0"/>
          </p:cNvCxnSpPr>
          <p:nvPr/>
        </p:nvCxnSpPr>
        <p:spPr>
          <a:xfrm>
            <a:off x="5778975" y="2643775"/>
            <a:ext cx="0" cy="22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955" name="Google Shape;955;p46"/>
          <p:cNvSpPr txBox="1"/>
          <p:nvPr/>
        </p:nvSpPr>
        <p:spPr>
          <a:xfrm>
            <a:off x="7003025" y="3914450"/>
            <a:ext cx="205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3X ROI in social media marketing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6" name="Google Shape;956;p46"/>
          <p:cNvSpPr txBox="1"/>
          <p:nvPr>
            <p:ph idx="8" type="subTitle"/>
          </p:nvPr>
        </p:nvSpPr>
        <p:spPr>
          <a:xfrm>
            <a:off x="6988900" y="3632325"/>
            <a:ext cx="19788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</a:t>
            </a:r>
            <a:endParaRPr/>
          </a:p>
        </p:txBody>
      </p:sp>
      <p:sp>
        <p:nvSpPr>
          <p:cNvPr id="957" name="Google Shape;957;p46"/>
          <p:cNvSpPr/>
          <p:nvPr/>
        </p:nvSpPr>
        <p:spPr>
          <a:xfrm>
            <a:off x="7769238" y="3010213"/>
            <a:ext cx="339200" cy="339275"/>
          </a:xfrm>
          <a:custGeom>
            <a:rect b="b" l="l" r="r" t="t"/>
            <a:pathLst>
              <a:path extrusionOk="0" h="13571" w="13568">
                <a:moveTo>
                  <a:pt x="12034" y="1066"/>
                </a:moveTo>
                <a:cubicBezTo>
                  <a:pt x="12283" y="1066"/>
                  <a:pt x="12489" y="1271"/>
                  <a:pt x="12489" y="1520"/>
                </a:cubicBezTo>
                <a:cubicBezTo>
                  <a:pt x="12482" y="1826"/>
                  <a:pt x="12261" y="1978"/>
                  <a:pt x="12038" y="1978"/>
                </a:cubicBezTo>
                <a:cubicBezTo>
                  <a:pt x="11816" y="1978"/>
                  <a:pt x="11591" y="1826"/>
                  <a:pt x="11576" y="1520"/>
                </a:cubicBezTo>
                <a:cubicBezTo>
                  <a:pt x="11576" y="1271"/>
                  <a:pt x="11785" y="1066"/>
                  <a:pt x="12034" y="1066"/>
                </a:cubicBezTo>
                <a:close/>
                <a:moveTo>
                  <a:pt x="8522" y="4661"/>
                </a:moveTo>
                <a:cubicBezTo>
                  <a:pt x="9129" y="4691"/>
                  <a:pt x="9129" y="5560"/>
                  <a:pt x="8522" y="5574"/>
                </a:cubicBezTo>
                <a:cubicBezTo>
                  <a:pt x="8273" y="5574"/>
                  <a:pt x="8064" y="5381"/>
                  <a:pt x="8064" y="5119"/>
                </a:cubicBezTo>
                <a:cubicBezTo>
                  <a:pt x="8064" y="4870"/>
                  <a:pt x="8273" y="4661"/>
                  <a:pt x="8522" y="4661"/>
                </a:cubicBezTo>
                <a:close/>
                <a:moveTo>
                  <a:pt x="4434" y="6072"/>
                </a:moveTo>
                <a:cubicBezTo>
                  <a:pt x="4659" y="6072"/>
                  <a:pt x="4883" y="6224"/>
                  <a:pt x="4897" y="6530"/>
                </a:cubicBezTo>
                <a:cubicBezTo>
                  <a:pt x="4897" y="6779"/>
                  <a:pt x="4688" y="6984"/>
                  <a:pt x="4439" y="6984"/>
                </a:cubicBezTo>
                <a:cubicBezTo>
                  <a:pt x="4176" y="6984"/>
                  <a:pt x="3971" y="6779"/>
                  <a:pt x="3971" y="6530"/>
                </a:cubicBezTo>
                <a:cubicBezTo>
                  <a:pt x="3984" y="6224"/>
                  <a:pt x="4209" y="6072"/>
                  <a:pt x="4434" y="6072"/>
                </a:cubicBezTo>
                <a:close/>
                <a:moveTo>
                  <a:pt x="7124" y="8561"/>
                </a:moveTo>
                <a:cubicBezTo>
                  <a:pt x="7386" y="8561"/>
                  <a:pt x="7592" y="8770"/>
                  <a:pt x="7592" y="9019"/>
                </a:cubicBezTo>
                <a:cubicBezTo>
                  <a:pt x="7579" y="9323"/>
                  <a:pt x="7355" y="9475"/>
                  <a:pt x="7130" y="9475"/>
                </a:cubicBezTo>
                <a:cubicBezTo>
                  <a:pt x="6906" y="9475"/>
                  <a:pt x="6681" y="9323"/>
                  <a:pt x="6666" y="9019"/>
                </a:cubicBezTo>
                <a:cubicBezTo>
                  <a:pt x="6666" y="8770"/>
                  <a:pt x="6875" y="8561"/>
                  <a:pt x="7124" y="8561"/>
                </a:cubicBezTo>
                <a:close/>
                <a:moveTo>
                  <a:pt x="7054" y="2559"/>
                </a:moveTo>
                <a:cubicBezTo>
                  <a:pt x="8037" y="2616"/>
                  <a:pt x="8920" y="3014"/>
                  <a:pt x="9614" y="3638"/>
                </a:cubicBezTo>
                <a:lnTo>
                  <a:pt x="9003" y="4259"/>
                </a:lnTo>
                <a:cubicBezTo>
                  <a:pt x="8834" y="4173"/>
                  <a:pt x="8669" y="4134"/>
                  <a:pt x="8514" y="4134"/>
                </a:cubicBezTo>
                <a:cubicBezTo>
                  <a:pt x="7659" y="4134"/>
                  <a:pt x="7124" y="5303"/>
                  <a:pt x="7967" y="5935"/>
                </a:cubicBezTo>
                <a:lnTo>
                  <a:pt x="7207" y="8037"/>
                </a:lnTo>
                <a:cubicBezTo>
                  <a:pt x="7186" y="8035"/>
                  <a:pt x="7165" y="8035"/>
                  <a:pt x="7144" y="8035"/>
                </a:cubicBezTo>
                <a:cubicBezTo>
                  <a:pt x="6957" y="8035"/>
                  <a:pt x="6776" y="8088"/>
                  <a:pt x="6626" y="8189"/>
                </a:cubicBezTo>
                <a:lnTo>
                  <a:pt x="5325" y="6971"/>
                </a:lnTo>
                <a:cubicBezTo>
                  <a:pt x="5667" y="6339"/>
                  <a:pt x="5180" y="5534"/>
                  <a:pt x="4456" y="5534"/>
                </a:cubicBezTo>
                <a:cubicBezTo>
                  <a:pt x="4450" y="5534"/>
                  <a:pt x="4445" y="5534"/>
                  <a:pt x="4439" y="5534"/>
                </a:cubicBezTo>
                <a:cubicBezTo>
                  <a:pt x="3901" y="5534"/>
                  <a:pt x="3459" y="5975"/>
                  <a:pt x="3459" y="6530"/>
                </a:cubicBezTo>
                <a:cubicBezTo>
                  <a:pt x="3447" y="7098"/>
                  <a:pt x="3931" y="7512"/>
                  <a:pt x="4448" y="7512"/>
                </a:cubicBezTo>
                <a:cubicBezTo>
                  <a:pt x="4623" y="7512"/>
                  <a:pt x="4802" y="7464"/>
                  <a:pt x="4966" y="7360"/>
                </a:cubicBezTo>
                <a:lnTo>
                  <a:pt x="6264" y="8574"/>
                </a:lnTo>
                <a:cubicBezTo>
                  <a:pt x="5922" y="9207"/>
                  <a:pt x="6409" y="10015"/>
                  <a:pt x="7120" y="10015"/>
                </a:cubicBezTo>
                <a:cubicBezTo>
                  <a:pt x="7126" y="10015"/>
                  <a:pt x="7132" y="10015"/>
                  <a:pt x="7137" y="10015"/>
                </a:cubicBezTo>
                <a:cubicBezTo>
                  <a:pt x="8107" y="10015"/>
                  <a:pt x="8492" y="8770"/>
                  <a:pt x="7718" y="8216"/>
                </a:cubicBezTo>
                <a:lnTo>
                  <a:pt x="8465" y="6115"/>
                </a:lnTo>
                <a:cubicBezTo>
                  <a:pt x="8488" y="6116"/>
                  <a:pt x="8510" y="6117"/>
                  <a:pt x="8533" y="6117"/>
                </a:cubicBezTo>
                <a:cubicBezTo>
                  <a:pt x="9270" y="6117"/>
                  <a:pt x="9768" y="5279"/>
                  <a:pt x="9391" y="4634"/>
                </a:cubicBezTo>
                <a:lnTo>
                  <a:pt x="9986" y="4010"/>
                </a:lnTo>
                <a:cubicBezTo>
                  <a:pt x="10580" y="4691"/>
                  <a:pt x="10955" y="5560"/>
                  <a:pt x="11011" y="6530"/>
                </a:cubicBezTo>
                <a:lnTo>
                  <a:pt x="10885" y="6530"/>
                </a:lnTo>
                <a:cubicBezTo>
                  <a:pt x="10540" y="6530"/>
                  <a:pt x="10540" y="7041"/>
                  <a:pt x="10885" y="7054"/>
                </a:cubicBezTo>
                <a:lnTo>
                  <a:pt x="11011" y="7054"/>
                </a:lnTo>
                <a:cubicBezTo>
                  <a:pt x="10885" y="9185"/>
                  <a:pt x="9169" y="10885"/>
                  <a:pt x="7054" y="11011"/>
                </a:cubicBezTo>
                <a:lnTo>
                  <a:pt x="7054" y="10898"/>
                </a:lnTo>
                <a:cubicBezTo>
                  <a:pt x="7054" y="10762"/>
                  <a:pt x="6958" y="10649"/>
                  <a:pt x="6819" y="10636"/>
                </a:cubicBezTo>
                <a:cubicBezTo>
                  <a:pt x="6805" y="10633"/>
                  <a:pt x="6791" y="10632"/>
                  <a:pt x="6777" y="10632"/>
                </a:cubicBezTo>
                <a:cubicBezTo>
                  <a:pt x="6639" y="10632"/>
                  <a:pt x="6513" y="10746"/>
                  <a:pt x="6513" y="10885"/>
                </a:cubicBezTo>
                <a:lnTo>
                  <a:pt x="6513" y="11011"/>
                </a:lnTo>
                <a:cubicBezTo>
                  <a:pt x="4399" y="10885"/>
                  <a:pt x="2683" y="9185"/>
                  <a:pt x="2560" y="7054"/>
                </a:cubicBezTo>
                <a:lnTo>
                  <a:pt x="2669" y="7054"/>
                </a:lnTo>
                <a:cubicBezTo>
                  <a:pt x="2809" y="7054"/>
                  <a:pt x="2918" y="6958"/>
                  <a:pt x="2945" y="6832"/>
                </a:cubicBezTo>
                <a:cubicBezTo>
                  <a:pt x="2961" y="6666"/>
                  <a:pt x="2835" y="6530"/>
                  <a:pt x="2683" y="6530"/>
                </a:cubicBezTo>
                <a:lnTo>
                  <a:pt x="2560" y="6530"/>
                </a:lnTo>
                <a:cubicBezTo>
                  <a:pt x="2683" y="4398"/>
                  <a:pt x="4399" y="2682"/>
                  <a:pt x="6513" y="2559"/>
                </a:cubicBezTo>
                <a:lnTo>
                  <a:pt x="6513" y="2669"/>
                </a:lnTo>
                <a:cubicBezTo>
                  <a:pt x="6513" y="2808"/>
                  <a:pt x="6613" y="2918"/>
                  <a:pt x="6749" y="2948"/>
                </a:cubicBezTo>
                <a:cubicBezTo>
                  <a:pt x="6757" y="2948"/>
                  <a:pt x="6765" y="2949"/>
                  <a:pt x="6773" y="2949"/>
                </a:cubicBezTo>
                <a:cubicBezTo>
                  <a:pt x="6928" y="2949"/>
                  <a:pt x="7054" y="2828"/>
                  <a:pt x="7054" y="2682"/>
                </a:cubicBezTo>
                <a:lnTo>
                  <a:pt x="7054" y="2559"/>
                </a:lnTo>
                <a:close/>
                <a:moveTo>
                  <a:pt x="7177" y="541"/>
                </a:moveTo>
                <a:lnTo>
                  <a:pt x="7177" y="996"/>
                </a:lnTo>
                <a:cubicBezTo>
                  <a:pt x="7177" y="1135"/>
                  <a:pt x="7290" y="1245"/>
                  <a:pt x="7413" y="1258"/>
                </a:cubicBezTo>
                <a:cubicBezTo>
                  <a:pt x="8605" y="1398"/>
                  <a:pt x="9684" y="1922"/>
                  <a:pt x="10540" y="2699"/>
                </a:cubicBezTo>
                <a:lnTo>
                  <a:pt x="9986" y="3250"/>
                </a:lnTo>
                <a:cubicBezTo>
                  <a:pt x="9199" y="2546"/>
                  <a:pt x="8173" y="2088"/>
                  <a:pt x="7054" y="2018"/>
                </a:cubicBezTo>
                <a:lnTo>
                  <a:pt x="7054" y="1839"/>
                </a:lnTo>
                <a:cubicBezTo>
                  <a:pt x="7054" y="1786"/>
                  <a:pt x="7028" y="1730"/>
                  <a:pt x="6971" y="1686"/>
                </a:cubicBezTo>
                <a:cubicBezTo>
                  <a:pt x="6910" y="1642"/>
                  <a:pt x="6845" y="1623"/>
                  <a:pt x="6784" y="1623"/>
                </a:cubicBezTo>
                <a:cubicBezTo>
                  <a:pt x="6638" y="1623"/>
                  <a:pt x="6513" y="1734"/>
                  <a:pt x="6513" y="1882"/>
                </a:cubicBezTo>
                <a:lnTo>
                  <a:pt x="6513" y="2018"/>
                </a:lnTo>
                <a:cubicBezTo>
                  <a:pt x="4107" y="2158"/>
                  <a:pt x="2158" y="4110"/>
                  <a:pt x="2019" y="6530"/>
                </a:cubicBezTo>
                <a:lnTo>
                  <a:pt x="1839" y="6530"/>
                </a:lnTo>
                <a:cubicBezTo>
                  <a:pt x="1783" y="6530"/>
                  <a:pt x="1730" y="6543"/>
                  <a:pt x="1687" y="6599"/>
                </a:cubicBezTo>
                <a:cubicBezTo>
                  <a:pt x="1521" y="6818"/>
                  <a:pt x="1673" y="7054"/>
                  <a:pt x="1883" y="7054"/>
                </a:cubicBezTo>
                <a:lnTo>
                  <a:pt x="2019" y="7054"/>
                </a:lnTo>
                <a:cubicBezTo>
                  <a:pt x="2158" y="9474"/>
                  <a:pt x="4107" y="11413"/>
                  <a:pt x="6513" y="11549"/>
                </a:cubicBezTo>
                <a:lnTo>
                  <a:pt x="6513" y="11728"/>
                </a:lnTo>
                <a:cubicBezTo>
                  <a:pt x="6513" y="11785"/>
                  <a:pt x="6543" y="11854"/>
                  <a:pt x="6596" y="11881"/>
                </a:cubicBezTo>
                <a:cubicBezTo>
                  <a:pt x="6662" y="11930"/>
                  <a:pt x="6730" y="11951"/>
                  <a:pt x="6792" y="11951"/>
                </a:cubicBezTo>
                <a:cubicBezTo>
                  <a:pt x="6938" y="11951"/>
                  <a:pt x="7054" y="11833"/>
                  <a:pt x="7054" y="11688"/>
                </a:cubicBezTo>
                <a:lnTo>
                  <a:pt x="7054" y="11549"/>
                </a:lnTo>
                <a:cubicBezTo>
                  <a:pt x="9474" y="11413"/>
                  <a:pt x="11410" y="9474"/>
                  <a:pt x="11549" y="7054"/>
                </a:cubicBezTo>
                <a:lnTo>
                  <a:pt x="11728" y="7054"/>
                </a:lnTo>
                <a:cubicBezTo>
                  <a:pt x="11785" y="7054"/>
                  <a:pt x="11855" y="7028"/>
                  <a:pt x="11881" y="6971"/>
                </a:cubicBezTo>
                <a:cubicBezTo>
                  <a:pt x="12047" y="6765"/>
                  <a:pt x="11894" y="6530"/>
                  <a:pt x="11689" y="6530"/>
                </a:cubicBezTo>
                <a:lnTo>
                  <a:pt x="11549" y="6530"/>
                </a:lnTo>
                <a:cubicBezTo>
                  <a:pt x="11479" y="5421"/>
                  <a:pt x="11051" y="4412"/>
                  <a:pt x="10361" y="3638"/>
                </a:cubicBezTo>
                <a:lnTo>
                  <a:pt x="10912" y="3084"/>
                </a:lnTo>
                <a:cubicBezTo>
                  <a:pt x="11659" y="3914"/>
                  <a:pt x="12173" y="4979"/>
                  <a:pt x="12296" y="6155"/>
                </a:cubicBezTo>
                <a:cubicBezTo>
                  <a:pt x="12309" y="6294"/>
                  <a:pt x="12436" y="6390"/>
                  <a:pt x="12558" y="6390"/>
                </a:cubicBezTo>
                <a:lnTo>
                  <a:pt x="13043" y="6390"/>
                </a:lnTo>
                <a:lnTo>
                  <a:pt x="13043" y="7180"/>
                </a:lnTo>
                <a:lnTo>
                  <a:pt x="12558" y="7180"/>
                </a:lnTo>
                <a:cubicBezTo>
                  <a:pt x="12436" y="7180"/>
                  <a:pt x="12309" y="7290"/>
                  <a:pt x="12296" y="7413"/>
                </a:cubicBezTo>
                <a:cubicBezTo>
                  <a:pt x="12021" y="9959"/>
                  <a:pt x="9959" y="12020"/>
                  <a:pt x="7413" y="12309"/>
                </a:cubicBezTo>
                <a:cubicBezTo>
                  <a:pt x="7290" y="12326"/>
                  <a:pt x="7177" y="12435"/>
                  <a:pt x="7177" y="12575"/>
                </a:cubicBezTo>
                <a:lnTo>
                  <a:pt x="7177" y="13043"/>
                </a:lnTo>
                <a:lnTo>
                  <a:pt x="6391" y="13043"/>
                </a:lnTo>
                <a:lnTo>
                  <a:pt x="6391" y="12575"/>
                </a:lnTo>
                <a:cubicBezTo>
                  <a:pt x="6391" y="12448"/>
                  <a:pt x="6294" y="12326"/>
                  <a:pt x="6155" y="12309"/>
                </a:cubicBezTo>
                <a:cubicBezTo>
                  <a:pt x="3595" y="12033"/>
                  <a:pt x="1534" y="9972"/>
                  <a:pt x="1245" y="7413"/>
                </a:cubicBezTo>
                <a:cubicBezTo>
                  <a:pt x="1232" y="7290"/>
                  <a:pt x="1119" y="7180"/>
                  <a:pt x="983" y="7180"/>
                </a:cubicBezTo>
                <a:lnTo>
                  <a:pt x="538" y="7180"/>
                </a:lnTo>
                <a:lnTo>
                  <a:pt x="538" y="6390"/>
                </a:lnTo>
                <a:lnTo>
                  <a:pt x="983" y="6390"/>
                </a:lnTo>
                <a:cubicBezTo>
                  <a:pt x="1119" y="6390"/>
                  <a:pt x="1232" y="6294"/>
                  <a:pt x="1245" y="6155"/>
                </a:cubicBezTo>
                <a:cubicBezTo>
                  <a:pt x="1534" y="3595"/>
                  <a:pt x="3595" y="1550"/>
                  <a:pt x="6155" y="1258"/>
                </a:cubicBezTo>
                <a:cubicBezTo>
                  <a:pt x="6294" y="1245"/>
                  <a:pt x="6391" y="1135"/>
                  <a:pt x="6391" y="996"/>
                </a:cubicBezTo>
                <a:lnTo>
                  <a:pt x="6391" y="541"/>
                </a:lnTo>
                <a:close/>
                <a:moveTo>
                  <a:pt x="6128" y="0"/>
                </a:moveTo>
                <a:cubicBezTo>
                  <a:pt x="5976" y="0"/>
                  <a:pt x="5866" y="126"/>
                  <a:pt x="5866" y="276"/>
                </a:cubicBezTo>
                <a:lnTo>
                  <a:pt x="5866" y="760"/>
                </a:lnTo>
                <a:cubicBezTo>
                  <a:pt x="3293" y="1122"/>
                  <a:pt x="1106" y="3293"/>
                  <a:pt x="747" y="5866"/>
                </a:cubicBezTo>
                <a:lnTo>
                  <a:pt x="263" y="5866"/>
                </a:lnTo>
                <a:cubicBezTo>
                  <a:pt x="123" y="5866"/>
                  <a:pt x="0" y="5975"/>
                  <a:pt x="0" y="6128"/>
                </a:cubicBezTo>
                <a:lnTo>
                  <a:pt x="0" y="7456"/>
                </a:lnTo>
                <a:cubicBezTo>
                  <a:pt x="0" y="7595"/>
                  <a:pt x="123" y="7718"/>
                  <a:pt x="263" y="7718"/>
                </a:cubicBezTo>
                <a:lnTo>
                  <a:pt x="747" y="7718"/>
                </a:lnTo>
                <a:cubicBezTo>
                  <a:pt x="1106" y="10291"/>
                  <a:pt x="3293" y="12448"/>
                  <a:pt x="5866" y="12807"/>
                </a:cubicBezTo>
                <a:lnTo>
                  <a:pt x="5866" y="13305"/>
                </a:lnTo>
                <a:cubicBezTo>
                  <a:pt x="5866" y="13444"/>
                  <a:pt x="5976" y="13570"/>
                  <a:pt x="6128" y="13570"/>
                </a:cubicBezTo>
                <a:lnTo>
                  <a:pt x="7443" y="13570"/>
                </a:lnTo>
                <a:cubicBezTo>
                  <a:pt x="7592" y="13570"/>
                  <a:pt x="7718" y="13444"/>
                  <a:pt x="7718" y="13305"/>
                </a:cubicBezTo>
                <a:lnTo>
                  <a:pt x="7718" y="12807"/>
                </a:lnTo>
                <a:cubicBezTo>
                  <a:pt x="10278" y="12435"/>
                  <a:pt x="12436" y="10277"/>
                  <a:pt x="12794" y="7718"/>
                </a:cubicBezTo>
                <a:lnTo>
                  <a:pt x="13305" y="7718"/>
                </a:lnTo>
                <a:cubicBezTo>
                  <a:pt x="13445" y="7718"/>
                  <a:pt x="13568" y="7595"/>
                  <a:pt x="13568" y="7456"/>
                </a:cubicBezTo>
                <a:lnTo>
                  <a:pt x="13568" y="6128"/>
                </a:lnTo>
                <a:cubicBezTo>
                  <a:pt x="13568" y="5975"/>
                  <a:pt x="13445" y="5866"/>
                  <a:pt x="13305" y="5866"/>
                </a:cubicBezTo>
                <a:lnTo>
                  <a:pt x="12794" y="5866"/>
                </a:lnTo>
                <a:cubicBezTo>
                  <a:pt x="12615" y="4691"/>
                  <a:pt x="12090" y="3582"/>
                  <a:pt x="11287" y="2699"/>
                </a:cubicBezTo>
                <a:lnTo>
                  <a:pt x="11576" y="2393"/>
                </a:lnTo>
                <a:cubicBezTo>
                  <a:pt x="11723" y="2476"/>
                  <a:pt x="11880" y="2514"/>
                  <a:pt x="12036" y="2514"/>
                </a:cubicBezTo>
                <a:cubicBezTo>
                  <a:pt x="12552" y="2514"/>
                  <a:pt x="13043" y="2095"/>
                  <a:pt x="13043" y="1520"/>
                </a:cubicBezTo>
                <a:cubicBezTo>
                  <a:pt x="13043" y="983"/>
                  <a:pt x="12588" y="541"/>
                  <a:pt x="12047" y="541"/>
                </a:cubicBezTo>
                <a:cubicBezTo>
                  <a:pt x="12040" y="541"/>
                  <a:pt x="12033" y="541"/>
                  <a:pt x="12026" y="541"/>
                </a:cubicBezTo>
                <a:cubicBezTo>
                  <a:pt x="11291" y="541"/>
                  <a:pt x="10806" y="1390"/>
                  <a:pt x="11191" y="2018"/>
                </a:cubicBezTo>
                <a:lnTo>
                  <a:pt x="10912" y="2310"/>
                </a:lnTo>
                <a:cubicBezTo>
                  <a:pt x="10029" y="1494"/>
                  <a:pt x="8907" y="956"/>
                  <a:pt x="7718" y="760"/>
                </a:cubicBezTo>
                <a:lnTo>
                  <a:pt x="7718" y="276"/>
                </a:lnTo>
                <a:cubicBezTo>
                  <a:pt x="7718" y="126"/>
                  <a:pt x="7592" y="0"/>
                  <a:pt x="74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4705975" y="1734300"/>
            <a:ext cx="37563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$14.4 </a:t>
            </a:r>
            <a:r>
              <a:rPr lang="en" sz="1600"/>
              <a:t>b</a:t>
            </a:r>
            <a:r>
              <a:rPr lang="en" sz="1600"/>
              <a:t>illion in 2021, expected to reach  </a:t>
            </a:r>
            <a:r>
              <a:rPr b="1" lang="en" sz="1600"/>
              <a:t>$41.6 billion </a:t>
            </a:r>
            <a:r>
              <a:rPr lang="en" sz="1600"/>
              <a:t>by 2026 with CAGR</a:t>
            </a:r>
            <a:r>
              <a:rPr lang="en" sz="1600"/>
              <a:t> </a:t>
            </a:r>
            <a:r>
              <a:rPr lang="en" sz="1600"/>
              <a:t>of 23.6%</a:t>
            </a:r>
            <a:r>
              <a:rPr lang="en" sz="29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" sz="16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(source: MarketsandMarkets).</a:t>
            </a:r>
            <a:endParaRPr sz="1600"/>
          </a:p>
        </p:txBody>
      </p:sp>
      <p:sp>
        <p:nvSpPr>
          <p:cNvPr id="963" name="Google Shape;963;p47"/>
          <p:cNvSpPr txBox="1"/>
          <p:nvPr>
            <p:ph idx="2" type="subTitle"/>
          </p:nvPr>
        </p:nvSpPr>
        <p:spPr>
          <a:xfrm>
            <a:off x="1205200" y="1742363"/>
            <a:ext cx="29241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Small and medium-sized companies and Startups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Content Creators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Individual Influencers</a:t>
            </a:r>
            <a:endParaRPr sz="1600"/>
          </a:p>
        </p:txBody>
      </p:sp>
      <p:sp>
        <p:nvSpPr>
          <p:cNvPr id="964" name="Google Shape;964;p47"/>
          <p:cNvSpPr txBox="1"/>
          <p:nvPr>
            <p:ph idx="3" type="subTitle"/>
          </p:nvPr>
        </p:nvSpPr>
        <p:spPr>
          <a:xfrm>
            <a:off x="1372300" y="1216603"/>
            <a:ext cx="2589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Target customer</a:t>
            </a:r>
            <a:endParaRPr sz="2100"/>
          </a:p>
        </p:txBody>
      </p:sp>
      <p:sp>
        <p:nvSpPr>
          <p:cNvPr id="965" name="Google Shape;965;p47"/>
          <p:cNvSpPr txBox="1"/>
          <p:nvPr>
            <p:ph idx="4" type="subTitle"/>
          </p:nvPr>
        </p:nvSpPr>
        <p:spPr>
          <a:xfrm>
            <a:off x="5553775" y="1484800"/>
            <a:ext cx="2365500" cy="3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Size</a:t>
            </a:r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367945" y="1662100"/>
            <a:ext cx="352050" cy="304525"/>
          </a:xfrm>
          <a:custGeom>
            <a:rect b="b" l="l" r="r" t="t"/>
            <a:pathLst>
              <a:path extrusionOk="0" h="12181" w="14082">
                <a:moveTo>
                  <a:pt x="3252" y="539"/>
                </a:moveTo>
                <a:cubicBezTo>
                  <a:pt x="4005" y="539"/>
                  <a:pt x="4759" y="625"/>
                  <a:pt x="5285" y="798"/>
                </a:cubicBezTo>
                <a:cubicBezTo>
                  <a:pt x="5810" y="964"/>
                  <a:pt x="5976" y="1143"/>
                  <a:pt x="5976" y="1213"/>
                </a:cubicBezTo>
                <a:cubicBezTo>
                  <a:pt x="5700" y="1711"/>
                  <a:pt x="4067" y="1877"/>
                  <a:pt x="3250" y="1877"/>
                </a:cubicBezTo>
                <a:cubicBezTo>
                  <a:pt x="3223" y="1877"/>
                  <a:pt x="3195" y="1877"/>
                  <a:pt x="3165" y="1877"/>
                </a:cubicBezTo>
                <a:cubicBezTo>
                  <a:pt x="2339" y="1877"/>
                  <a:pt x="794" y="1694"/>
                  <a:pt x="528" y="1213"/>
                </a:cubicBezTo>
                <a:cubicBezTo>
                  <a:pt x="528" y="1143"/>
                  <a:pt x="694" y="964"/>
                  <a:pt x="1219" y="798"/>
                </a:cubicBezTo>
                <a:cubicBezTo>
                  <a:pt x="1745" y="625"/>
                  <a:pt x="2498" y="539"/>
                  <a:pt x="3252" y="539"/>
                </a:cubicBezTo>
                <a:close/>
                <a:moveTo>
                  <a:pt x="5989" y="1903"/>
                </a:moveTo>
                <a:lnTo>
                  <a:pt x="5989" y="2707"/>
                </a:lnTo>
                <a:cubicBezTo>
                  <a:pt x="5711" y="3199"/>
                  <a:pt x="4184" y="3371"/>
                  <a:pt x="3357" y="3371"/>
                </a:cubicBezTo>
                <a:cubicBezTo>
                  <a:pt x="3326" y="3371"/>
                  <a:pt x="3296" y="3371"/>
                  <a:pt x="3267" y="3370"/>
                </a:cubicBezTo>
                <a:cubicBezTo>
                  <a:pt x="3239" y="3371"/>
                  <a:pt x="3210" y="3371"/>
                  <a:pt x="3180" y="3371"/>
                </a:cubicBezTo>
                <a:cubicBezTo>
                  <a:pt x="2340" y="3371"/>
                  <a:pt x="808" y="3188"/>
                  <a:pt x="541" y="2707"/>
                </a:cubicBezTo>
                <a:lnTo>
                  <a:pt x="541" y="1903"/>
                </a:lnTo>
                <a:cubicBezTo>
                  <a:pt x="1177" y="2243"/>
                  <a:pt x="2221" y="2414"/>
                  <a:pt x="3265" y="2414"/>
                </a:cubicBezTo>
                <a:cubicBezTo>
                  <a:pt x="4309" y="2414"/>
                  <a:pt x="5353" y="2243"/>
                  <a:pt x="5989" y="1903"/>
                </a:cubicBezTo>
                <a:close/>
                <a:moveTo>
                  <a:pt x="5989" y="3397"/>
                </a:moveTo>
                <a:lnTo>
                  <a:pt x="5989" y="4200"/>
                </a:lnTo>
                <a:cubicBezTo>
                  <a:pt x="5711" y="4693"/>
                  <a:pt x="4184" y="4865"/>
                  <a:pt x="3357" y="4865"/>
                </a:cubicBezTo>
                <a:cubicBezTo>
                  <a:pt x="3326" y="4865"/>
                  <a:pt x="3296" y="4865"/>
                  <a:pt x="3267" y="4864"/>
                </a:cubicBezTo>
                <a:cubicBezTo>
                  <a:pt x="3237" y="4865"/>
                  <a:pt x="3206" y="4865"/>
                  <a:pt x="3174" y="4865"/>
                </a:cubicBezTo>
                <a:cubicBezTo>
                  <a:pt x="2333" y="4865"/>
                  <a:pt x="807" y="4693"/>
                  <a:pt x="541" y="4200"/>
                </a:cubicBezTo>
                <a:lnTo>
                  <a:pt x="541" y="3397"/>
                </a:lnTo>
                <a:cubicBezTo>
                  <a:pt x="1177" y="3737"/>
                  <a:pt x="2221" y="3907"/>
                  <a:pt x="3265" y="3907"/>
                </a:cubicBezTo>
                <a:cubicBezTo>
                  <a:pt x="4309" y="3907"/>
                  <a:pt x="5353" y="3737"/>
                  <a:pt x="5989" y="3397"/>
                </a:cubicBezTo>
                <a:close/>
                <a:moveTo>
                  <a:pt x="5989" y="4891"/>
                </a:moveTo>
                <a:lnTo>
                  <a:pt x="5989" y="5694"/>
                </a:lnTo>
                <a:cubicBezTo>
                  <a:pt x="5713" y="6205"/>
                  <a:pt x="4053" y="6371"/>
                  <a:pt x="3267" y="6371"/>
                </a:cubicBezTo>
                <a:cubicBezTo>
                  <a:pt x="2463" y="6371"/>
                  <a:pt x="804" y="6205"/>
                  <a:pt x="541" y="5694"/>
                </a:cubicBezTo>
                <a:lnTo>
                  <a:pt x="541" y="4891"/>
                </a:lnTo>
                <a:cubicBezTo>
                  <a:pt x="1177" y="5231"/>
                  <a:pt x="2221" y="5401"/>
                  <a:pt x="3265" y="5401"/>
                </a:cubicBezTo>
                <a:cubicBezTo>
                  <a:pt x="4309" y="5401"/>
                  <a:pt x="5353" y="5231"/>
                  <a:pt x="5989" y="4891"/>
                </a:cubicBezTo>
                <a:close/>
                <a:moveTo>
                  <a:pt x="8176" y="9249"/>
                </a:moveTo>
                <a:cubicBezTo>
                  <a:pt x="8701" y="9263"/>
                  <a:pt x="8701" y="10023"/>
                  <a:pt x="8176" y="10036"/>
                </a:cubicBezTo>
                <a:cubicBezTo>
                  <a:pt x="7954" y="10036"/>
                  <a:pt x="7775" y="9870"/>
                  <a:pt x="7775" y="9651"/>
                </a:cubicBezTo>
                <a:cubicBezTo>
                  <a:pt x="7775" y="9429"/>
                  <a:pt x="7954" y="9249"/>
                  <a:pt x="8176" y="9249"/>
                </a:cubicBezTo>
                <a:close/>
                <a:moveTo>
                  <a:pt x="8209" y="7546"/>
                </a:moveTo>
                <a:cubicBezTo>
                  <a:pt x="8909" y="7546"/>
                  <a:pt x="9613" y="7834"/>
                  <a:pt x="10112" y="8459"/>
                </a:cubicBezTo>
                <a:cubicBezTo>
                  <a:pt x="10164" y="8521"/>
                  <a:pt x="10238" y="8554"/>
                  <a:pt x="10319" y="8554"/>
                </a:cubicBezTo>
                <a:cubicBezTo>
                  <a:pt x="10347" y="8554"/>
                  <a:pt x="10375" y="8550"/>
                  <a:pt x="10404" y="8542"/>
                </a:cubicBezTo>
                <a:cubicBezTo>
                  <a:pt x="10513" y="8506"/>
                  <a:pt x="10624" y="8489"/>
                  <a:pt x="10733" y="8489"/>
                </a:cubicBezTo>
                <a:cubicBezTo>
                  <a:pt x="11329" y="8489"/>
                  <a:pt x="11879" y="8990"/>
                  <a:pt x="11868" y="9621"/>
                </a:cubicBezTo>
                <a:cubicBezTo>
                  <a:pt x="11868" y="9774"/>
                  <a:pt x="11994" y="9887"/>
                  <a:pt x="12147" y="9887"/>
                </a:cubicBezTo>
                <a:cubicBezTo>
                  <a:pt x="13309" y="9927"/>
                  <a:pt x="13309" y="11613"/>
                  <a:pt x="12147" y="11656"/>
                </a:cubicBezTo>
                <a:lnTo>
                  <a:pt x="5604" y="11656"/>
                </a:lnTo>
                <a:cubicBezTo>
                  <a:pt x="4538" y="11630"/>
                  <a:pt x="4412" y="10119"/>
                  <a:pt x="5451" y="9900"/>
                </a:cubicBezTo>
                <a:lnTo>
                  <a:pt x="7290" y="9900"/>
                </a:lnTo>
                <a:cubicBezTo>
                  <a:pt x="7432" y="10350"/>
                  <a:pt x="7803" y="10561"/>
                  <a:pt x="8172" y="10561"/>
                </a:cubicBezTo>
                <a:cubicBezTo>
                  <a:pt x="8631" y="10561"/>
                  <a:pt x="9088" y="10236"/>
                  <a:pt x="9103" y="9638"/>
                </a:cubicBezTo>
                <a:cubicBezTo>
                  <a:pt x="9088" y="9045"/>
                  <a:pt x="8627" y="8717"/>
                  <a:pt x="8166" y="8717"/>
                </a:cubicBezTo>
                <a:cubicBezTo>
                  <a:pt x="7798" y="8717"/>
                  <a:pt x="7431" y="8925"/>
                  <a:pt x="7290" y="9372"/>
                </a:cubicBezTo>
                <a:lnTo>
                  <a:pt x="5770" y="9372"/>
                </a:lnTo>
                <a:cubicBezTo>
                  <a:pt x="6086" y="8213"/>
                  <a:pt x="7143" y="7546"/>
                  <a:pt x="8209" y="7546"/>
                </a:cubicBezTo>
                <a:close/>
                <a:moveTo>
                  <a:pt x="3258" y="0"/>
                </a:moveTo>
                <a:cubicBezTo>
                  <a:pt x="1640" y="0"/>
                  <a:pt x="22" y="404"/>
                  <a:pt x="0" y="1213"/>
                </a:cubicBezTo>
                <a:lnTo>
                  <a:pt x="0" y="5707"/>
                </a:lnTo>
                <a:cubicBezTo>
                  <a:pt x="0" y="6484"/>
                  <a:pt x="1507" y="6856"/>
                  <a:pt x="3001" y="6899"/>
                </a:cubicBezTo>
                <a:lnTo>
                  <a:pt x="3001" y="9638"/>
                </a:lnTo>
                <a:cubicBezTo>
                  <a:pt x="3001" y="9787"/>
                  <a:pt x="3114" y="9900"/>
                  <a:pt x="3267" y="9900"/>
                </a:cubicBezTo>
                <a:lnTo>
                  <a:pt x="4512" y="9900"/>
                </a:lnTo>
                <a:cubicBezTo>
                  <a:pt x="3781" y="10809"/>
                  <a:pt x="4449" y="12181"/>
                  <a:pt x="5600" y="12181"/>
                </a:cubicBezTo>
                <a:cubicBezTo>
                  <a:pt x="5606" y="12181"/>
                  <a:pt x="5611" y="12181"/>
                  <a:pt x="5617" y="12181"/>
                </a:cubicBezTo>
                <a:lnTo>
                  <a:pt x="12160" y="12181"/>
                </a:lnTo>
                <a:cubicBezTo>
                  <a:pt x="13889" y="12141"/>
                  <a:pt x="14082" y="9721"/>
                  <a:pt x="12409" y="9389"/>
                </a:cubicBezTo>
                <a:cubicBezTo>
                  <a:pt x="12298" y="8570"/>
                  <a:pt x="11565" y="7957"/>
                  <a:pt x="10759" y="7957"/>
                </a:cubicBezTo>
                <a:cubicBezTo>
                  <a:pt x="10650" y="7957"/>
                  <a:pt x="10540" y="7968"/>
                  <a:pt x="10430" y="7991"/>
                </a:cubicBezTo>
                <a:cubicBezTo>
                  <a:pt x="9818" y="7322"/>
                  <a:pt x="9011" y="7014"/>
                  <a:pt x="8213" y="7014"/>
                </a:cubicBezTo>
                <a:cubicBezTo>
                  <a:pt x="6867" y="7014"/>
                  <a:pt x="5545" y="7888"/>
                  <a:pt x="5215" y="9372"/>
                </a:cubicBezTo>
                <a:lnTo>
                  <a:pt x="3529" y="9372"/>
                </a:lnTo>
                <a:lnTo>
                  <a:pt x="3529" y="6899"/>
                </a:lnTo>
                <a:cubicBezTo>
                  <a:pt x="5023" y="6856"/>
                  <a:pt x="6517" y="6484"/>
                  <a:pt x="6517" y="5707"/>
                </a:cubicBezTo>
                <a:lnTo>
                  <a:pt x="6517" y="1213"/>
                </a:lnTo>
                <a:cubicBezTo>
                  <a:pt x="6495" y="404"/>
                  <a:pt x="4877" y="0"/>
                  <a:pt x="32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7" name="Google Shape;967;p47"/>
          <p:cNvPicPr preferRelativeResize="0"/>
          <p:nvPr/>
        </p:nvPicPr>
        <p:blipFill rotWithShape="1">
          <a:blip r:embed="rId3">
            <a:alphaModFix/>
          </a:blip>
          <a:srcRect b="6008" l="3207" r="3561" t="4705"/>
          <a:stretch/>
        </p:blipFill>
        <p:spPr>
          <a:xfrm>
            <a:off x="5104974" y="2786137"/>
            <a:ext cx="2697750" cy="2385401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47"/>
          <p:cNvSpPr txBox="1"/>
          <p:nvPr>
            <p:ph type="title"/>
          </p:nvPr>
        </p:nvSpPr>
        <p:spPr>
          <a:xfrm>
            <a:off x="2437475" y="455413"/>
            <a:ext cx="50526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Projected Impact</a:t>
            </a:r>
            <a:endParaRPr b="1" sz="3600"/>
          </a:p>
        </p:txBody>
      </p:sp>
      <p:pic>
        <p:nvPicPr>
          <p:cNvPr id="969" name="Google Shape;96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025" y="2905113"/>
            <a:ext cx="3221156" cy="2147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48"/>
          <p:cNvSpPr txBox="1"/>
          <p:nvPr>
            <p:ph idx="1" type="subTitle"/>
          </p:nvPr>
        </p:nvSpPr>
        <p:spPr>
          <a:xfrm>
            <a:off x="632825" y="2188550"/>
            <a:ext cx="2305200" cy="19014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-Basic package is </a:t>
            </a:r>
            <a:r>
              <a:rPr b="1" lang="en" sz="1550"/>
              <a:t>FREE!</a:t>
            </a:r>
            <a:endParaRPr b="1"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-Premium features are available with subscription</a:t>
            </a:r>
            <a:endParaRPr sz="15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</p:txBody>
      </p:sp>
      <p:sp>
        <p:nvSpPr>
          <p:cNvPr id="975" name="Google Shape;975;p48"/>
          <p:cNvSpPr txBox="1"/>
          <p:nvPr>
            <p:ph idx="3" type="subTitle"/>
          </p:nvPr>
        </p:nvSpPr>
        <p:spPr>
          <a:xfrm>
            <a:off x="6031571" y="2188550"/>
            <a:ext cx="2305200" cy="19014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User can order custom API for integration with other tools at additional cost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76" name="Google Shape;976;p48"/>
          <p:cNvSpPr txBox="1"/>
          <p:nvPr>
            <p:ph idx="4" type="subTitle"/>
          </p:nvPr>
        </p:nvSpPr>
        <p:spPr>
          <a:xfrm>
            <a:off x="632825" y="1533700"/>
            <a:ext cx="2305200" cy="655500"/>
          </a:xfrm>
          <a:prstGeom prst="rect">
            <a:avLst/>
          </a:prstGeom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Packages</a:t>
            </a:r>
            <a:endParaRPr sz="2100"/>
          </a:p>
        </p:txBody>
      </p:sp>
      <p:sp>
        <p:nvSpPr>
          <p:cNvPr id="977" name="Google Shape;977;p48"/>
          <p:cNvSpPr txBox="1"/>
          <p:nvPr>
            <p:ph idx="6" type="subTitle"/>
          </p:nvPr>
        </p:nvSpPr>
        <p:spPr>
          <a:xfrm>
            <a:off x="6031575" y="1536600"/>
            <a:ext cx="2305200" cy="651900"/>
          </a:xfrm>
          <a:prstGeom prst="rect">
            <a:avLst/>
          </a:prstGeom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API ACCESS</a:t>
            </a:r>
            <a:endParaRPr sz="2100"/>
          </a:p>
        </p:txBody>
      </p:sp>
      <p:sp>
        <p:nvSpPr>
          <p:cNvPr id="978" name="Google Shape;978;p48"/>
          <p:cNvSpPr txBox="1"/>
          <p:nvPr>
            <p:ph idx="2" type="subTitle"/>
          </p:nvPr>
        </p:nvSpPr>
        <p:spPr>
          <a:xfrm>
            <a:off x="3392185" y="2188545"/>
            <a:ext cx="2299200" cy="19014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Individual Creator: $19.99/month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SMB &amp; Startups: $49.99/month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Agency:$149.99/month</a:t>
            </a:r>
            <a:endParaRPr sz="1350"/>
          </a:p>
        </p:txBody>
      </p:sp>
      <p:sp>
        <p:nvSpPr>
          <p:cNvPr id="979" name="Google Shape;979;p48"/>
          <p:cNvSpPr txBox="1"/>
          <p:nvPr>
            <p:ph idx="5" type="subTitle"/>
          </p:nvPr>
        </p:nvSpPr>
        <p:spPr>
          <a:xfrm>
            <a:off x="3388646" y="1533700"/>
            <a:ext cx="2299200" cy="6555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Pricing</a:t>
            </a:r>
            <a:endParaRPr sz="2100"/>
          </a:p>
        </p:txBody>
      </p:sp>
      <p:sp>
        <p:nvSpPr>
          <p:cNvPr id="980" name="Google Shape;980;p48"/>
          <p:cNvSpPr txBox="1"/>
          <p:nvPr/>
        </p:nvSpPr>
        <p:spPr>
          <a:xfrm>
            <a:off x="6076050" y="1263300"/>
            <a:ext cx="30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1" name="Google Shape;981;p48"/>
          <p:cNvSpPr txBox="1"/>
          <p:nvPr>
            <p:ph type="title"/>
          </p:nvPr>
        </p:nvSpPr>
        <p:spPr>
          <a:xfrm>
            <a:off x="2176925" y="415888"/>
            <a:ext cx="50526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Business Model</a:t>
            </a:r>
            <a:endParaRPr b="1"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49"/>
          <p:cNvSpPr txBox="1"/>
          <p:nvPr>
            <p:ph idx="4294967295" type="subTitle"/>
          </p:nvPr>
        </p:nvSpPr>
        <p:spPr>
          <a:xfrm>
            <a:off x="4459900" y="1199300"/>
            <a:ext cx="4104900" cy="32442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4A5DA"/>
                </a:solidFill>
              </a:rPr>
              <a:t>Our Advantages:</a:t>
            </a:r>
            <a:endParaRPr b="1" sz="2100">
              <a:solidFill>
                <a:srgbClr val="34A5DA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-"/>
            </a:pPr>
            <a:r>
              <a:rPr lang="en" sz="15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Specialized in trend predictions</a:t>
            </a:r>
            <a:endParaRPr sz="15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-"/>
            </a:pPr>
            <a:r>
              <a:rPr lang="en" sz="15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Design for small and mid size customers</a:t>
            </a:r>
            <a:endParaRPr sz="15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-"/>
            </a:pPr>
            <a:r>
              <a:rPr lang="en" sz="15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Affordable pricing with outstanding performance</a:t>
            </a:r>
            <a:endParaRPr sz="15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-"/>
            </a:pPr>
            <a:r>
              <a:rPr lang="en" sz="15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Machine learning model specifically for social media data</a:t>
            </a:r>
            <a:endParaRPr sz="15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</p:txBody>
      </p:sp>
      <p:sp>
        <p:nvSpPr>
          <p:cNvPr id="987" name="Google Shape;987;p49"/>
          <p:cNvSpPr txBox="1"/>
          <p:nvPr>
            <p:ph idx="2" type="subTitle"/>
          </p:nvPr>
        </p:nvSpPr>
        <p:spPr>
          <a:xfrm>
            <a:off x="497700" y="1199300"/>
            <a:ext cx="3596400" cy="29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Direct competitors:</a:t>
            </a:r>
            <a:endParaRPr b="1" sz="160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-"/>
            </a:pPr>
            <a:r>
              <a:rPr lang="en" sz="16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Hootsuite Insights</a:t>
            </a:r>
            <a:endParaRPr sz="16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-"/>
            </a:pPr>
            <a:r>
              <a:rPr lang="en" sz="16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Sprout Social</a:t>
            </a:r>
            <a:endParaRPr sz="16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-"/>
            </a:pPr>
            <a:r>
              <a:rPr lang="en" sz="16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Later</a:t>
            </a:r>
            <a:endParaRPr sz="16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9900"/>
                </a:solidFill>
                <a:latin typeface="Avenir"/>
                <a:ea typeface="Avenir"/>
                <a:cs typeface="Avenir"/>
                <a:sym typeface="Avenir"/>
              </a:rPr>
              <a:t>Indirect competitors:</a:t>
            </a:r>
            <a:endParaRPr b="1" sz="1600">
              <a:solidFill>
                <a:srgbClr val="FF99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-"/>
            </a:pPr>
            <a:r>
              <a:rPr lang="en" sz="16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General social media management tools (Buffer, Planoly)</a:t>
            </a:r>
            <a:endParaRPr sz="16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-"/>
            </a:pPr>
            <a:r>
              <a:rPr lang="en" sz="16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Manual trend research methods</a:t>
            </a:r>
            <a:endParaRPr sz="16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88" name="Google Shape;9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775" y="3055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900" y="2976200"/>
            <a:ext cx="2074599" cy="1617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9"/>
          <p:cNvSpPr txBox="1"/>
          <p:nvPr>
            <p:ph type="title"/>
          </p:nvPr>
        </p:nvSpPr>
        <p:spPr>
          <a:xfrm>
            <a:off x="2045700" y="254588"/>
            <a:ext cx="50526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Competition</a:t>
            </a:r>
            <a:endParaRPr b="1"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" name="Google Shape;995;p50"/>
          <p:cNvGrpSpPr/>
          <p:nvPr/>
        </p:nvGrpSpPr>
        <p:grpSpPr>
          <a:xfrm>
            <a:off x="2460655" y="865702"/>
            <a:ext cx="3861022" cy="2637331"/>
            <a:chOff x="4489026" y="1269550"/>
            <a:chExt cx="3696173" cy="2384782"/>
          </a:xfrm>
        </p:grpSpPr>
        <p:sp>
          <p:nvSpPr>
            <p:cNvPr id="996" name="Google Shape;996;p50"/>
            <p:cNvSpPr/>
            <p:nvPr/>
          </p:nvSpPr>
          <p:spPr>
            <a:xfrm>
              <a:off x="4601661" y="1269550"/>
              <a:ext cx="3470886" cy="2132617"/>
            </a:xfrm>
            <a:custGeom>
              <a:rect b="b" l="l" r="r" t="t"/>
              <a:pathLst>
                <a:path extrusionOk="0" h="100702" w="163895">
                  <a:moveTo>
                    <a:pt x="8116" y="0"/>
                  </a:moveTo>
                  <a:cubicBezTo>
                    <a:pt x="3557" y="0"/>
                    <a:pt x="0" y="3678"/>
                    <a:pt x="0" y="8238"/>
                  </a:cubicBezTo>
                  <a:lnTo>
                    <a:pt x="0" y="100701"/>
                  </a:lnTo>
                  <a:lnTo>
                    <a:pt x="163894" y="100701"/>
                  </a:lnTo>
                  <a:lnTo>
                    <a:pt x="163894" y="8238"/>
                  </a:lnTo>
                  <a:cubicBezTo>
                    <a:pt x="163894" y="3678"/>
                    <a:pt x="160338" y="0"/>
                    <a:pt x="15577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4489026" y="3399406"/>
              <a:ext cx="3696173" cy="112664"/>
            </a:xfrm>
            <a:custGeom>
              <a:rect b="b" l="l" r="r" t="t"/>
              <a:pathLst>
                <a:path extrusionOk="0" h="5320" w="174533">
                  <a:moveTo>
                    <a:pt x="0" y="0"/>
                  </a:moveTo>
                  <a:lnTo>
                    <a:pt x="0" y="5320"/>
                  </a:lnTo>
                  <a:lnTo>
                    <a:pt x="174532" y="5320"/>
                  </a:lnTo>
                  <a:lnTo>
                    <a:pt x="17453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4489026" y="3512041"/>
              <a:ext cx="3696173" cy="142292"/>
            </a:xfrm>
            <a:custGeom>
              <a:rect b="b" l="l" r="r" t="t"/>
              <a:pathLst>
                <a:path extrusionOk="0" h="6719" w="174533">
                  <a:moveTo>
                    <a:pt x="0" y="1"/>
                  </a:moveTo>
                  <a:cubicBezTo>
                    <a:pt x="3040" y="4165"/>
                    <a:pt x="8876" y="6718"/>
                    <a:pt x="15350" y="6718"/>
                  </a:cubicBezTo>
                  <a:lnTo>
                    <a:pt x="159213" y="6718"/>
                  </a:lnTo>
                  <a:cubicBezTo>
                    <a:pt x="165657" y="6718"/>
                    <a:pt x="171493" y="4165"/>
                    <a:pt x="17453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6250185" y="1346150"/>
              <a:ext cx="173700" cy="60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00" name="Google Shape;1000;p50"/>
          <p:cNvPicPr preferRelativeResize="0"/>
          <p:nvPr/>
        </p:nvPicPr>
        <p:blipFill rotWithShape="1">
          <a:blip r:embed="rId3">
            <a:alphaModFix/>
          </a:blip>
          <a:srcRect b="9498" l="10080" r="9404" t="10077"/>
          <a:stretch/>
        </p:blipFill>
        <p:spPr>
          <a:xfrm>
            <a:off x="2839420" y="1043437"/>
            <a:ext cx="3193416" cy="216019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1" name="Google Shape;100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8750" y="4125217"/>
            <a:ext cx="459392" cy="447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9250" y="4093900"/>
            <a:ext cx="489656" cy="5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9747" y="4093916"/>
            <a:ext cx="489654" cy="510072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0"/>
          <p:cNvSpPr txBox="1"/>
          <p:nvPr/>
        </p:nvSpPr>
        <p:spPr>
          <a:xfrm>
            <a:off x="1442950" y="3628250"/>
            <a:ext cx="647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Sign up today for free X, Instagram, and Reddit trends predictions!</a:t>
            </a:r>
            <a:endParaRPr b="1"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05" name="Google Shape;1005;p50"/>
          <p:cNvSpPr txBox="1"/>
          <p:nvPr>
            <p:ph idx="4294967295" type="ctrTitle"/>
          </p:nvPr>
        </p:nvSpPr>
        <p:spPr>
          <a:xfrm>
            <a:off x="2344825" y="-36925"/>
            <a:ext cx="63555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TrendWave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4"/>
          <p:cNvSpPr txBox="1"/>
          <p:nvPr/>
        </p:nvSpPr>
        <p:spPr>
          <a:xfrm>
            <a:off x="145182" y="22750"/>
            <a:ext cx="5511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TEAM</a:t>
            </a:r>
            <a:endParaRPr sz="6000">
              <a:solidFill>
                <a:schemeClr val="dk1"/>
              </a:solidFill>
            </a:endParaRPr>
          </a:p>
        </p:txBody>
      </p:sp>
      <p:pic>
        <p:nvPicPr>
          <p:cNvPr id="792" name="Google Shape;7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825" y="218725"/>
            <a:ext cx="1245900" cy="12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34"/>
          <p:cNvSpPr txBox="1"/>
          <p:nvPr/>
        </p:nvSpPr>
        <p:spPr>
          <a:xfrm>
            <a:off x="1282850" y="1543925"/>
            <a:ext cx="31677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5DA"/>
                </a:solidFill>
                <a:latin typeface="Avenir"/>
                <a:ea typeface="Avenir"/>
                <a:cs typeface="Avenir"/>
                <a:sym typeface="Avenir"/>
              </a:rPr>
              <a:t>Kexuan Chen</a:t>
            </a:r>
            <a:endParaRPr sz="1200">
              <a:solidFill>
                <a:srgbClr val="34A5D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5DA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200">
              <a:solidFill>
                <a:srgbClr val="34A5D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Title: Co-founder &amp; CAIO (Chief AI Officer)</a:t>
            </a:r>
            <a:endParaRPr sz="12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https://www.linkedin.com/in/kexuanchen/</a:t>
            </a:r>
            <a:endParaRPr sz="12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4A5D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4A5D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4A5D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4A5D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4A5D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4A5DA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94" name="Google Shape;794;p34"/>
          <p:cNvSpPr txBox="1"/>
          <p:nvPr/>
        </p:nvSpPr>
        <p:spPr>
          <a:xfrm>
            <a:off x="4858425" y="1331750"/>
            <a:ext cx="28788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4A5D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4A5DA"/>
                </a:solidFill>
                <a:latin typeface="Avenir"/>
                <a:ea typeface="Avenir"/>
                <a:cs typeface="Avenir"/>
                <a:sym typeface="Avenir"/>
              </a:rPr>
              <a:t>Swapnil Panwala </a:t>
            </a:r>
            <a:endParaRPr b="1" sz="1200">
              <a:solidFill>
                <a:srgbClr val="34A5D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4A5D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Title: Co-founder &amp; CTO</a:t>
            </a:r>
            <a:endParaRPr sz="12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  <a:latin typeface="Avenir"/>
                <a:ea typeface="Avenir"/>
                <a:cs typeface="Avenir"/>
                <a:sym typeface="Aveni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https://www.linkedin.com/in/spanwala/</a:t>
            </a:r>
            <a:endParaRPr sz="12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5" name="Google Shape;79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8915" y="218725"/>
            <a:ext cx="1143260" cy="12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1825" y="2215025"/>
            <a:ext cx="1282850" cy="13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34"/>
          <p:cNvSpPr txBox="1"/>
          <p:nvPr/>
        </p:nvSpPr>
        <p:spPr>
          <a:xfrm>
            <a:off x="1258075" y="3463575"/>
            <a:ext cx="33357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5DA"/>
                </a:solidFill>
                <a:latin typeface="Avenir"/>
                <a:ea typeface="Avenir"/>
                <a:cs typeface="Avenir"/>
                <a:sym typeface="Avenir"/>
              </a:rPr>
              <a:t>Yanjing Huang </a:t>
            </a:r>
            <a:endParaRPr sz="1200">
              <a:solidFill>
                <a:srgbClr val="34A5D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Title: Co-founder &amp; CEO</a:t>
            </a:r>
            <a:endParaRPr sz="12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  <a:latin typeface="Avenir"/>
                <a:ea typeface="Avenir"/>
                <a:cs typeface="Avenir"/>
                <a:sym typeface="Avenir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https://www.linkedin.com/in/yanjinghuang/</a:t>
            </a:r>
            <a:endParaRPr sz="12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98" name="Google Shape;798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4312" y="2215025"/>
            <a:ext cx="1245875" cy="1245901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34"/>
          <p:cNvSpPr txBox="1"/>
          <p:nvPr/>
        </p:nvSpPr>
        <p:spPr>
          <a:xfrm>
            <a:off x="4593775" y="3463575"/>
            <a:ext cx="366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4A5D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4A5DA"/>
                </a:solidFill>
                <a:latin typeface="Avenir"/>
                <a:ea typeface="Avenir"/>
                <a:cs typeface="Avenir"/>
                <a:sym typeface="Avenir"/>
              </a:rPr>
              <a:t>Hetong Wang </a:t>
            </a:r>
            <a:endParaRPr b="1" sz="1200">
              <a:solidFill>
                <a:srgbClr val="34A5D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4A5D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Title: Co-founder &amp; CDO (Chief Data Officer)</a:t>
            </a:r>
            <a:endParaRPr sz="1200" u="sng">
              <a:solidFill>
                <a:srgbClr val="0000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0000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  <a:latin typeface="Avenir"/>
                <a:ea typeface="Avenir"/>
                <a:cs typeface="Avenir"/>
                <a:sym typeface="Avenir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www.linkedin.com/in/hetong-wang-b332b1246</a:t>
            </a:r>
            <a:r>
              <a:rPr lang="en" sz="1200">
                <a:highlight>
                  <a:schemeClr val="accent2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"/>
          <p:cNvSpPr txBox="1"/>
          <p:nvPr>
            <p:ph type="title"/>
          </p:nvPr>
        </p:nvSpPr>
        <p:spPr>
          <a:xfrm>
            <a:off x="5714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05" name="Google Shape;805;p35"/>
          <p:cNvSpPr txBox="1"/>
          <p:nvPr/>
        </p:nvSpPr>
        <p:spPr>
          <a:xfrm>
            <a:off x="497100" y="621025"/>
            <a:ext cx="6721200" cy="57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" sz="16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Team </a:t>
            </a:r>
            <a:endParaRPr sz="16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" sz="16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Vision </a:t>
            </a:r>
            <a:endParaRPr sz="16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" sz="16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Problem </a:t>
            </a:r>
            <a:endParaRPr sz="16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" sz="16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Our Solution (features &amp; demo)</a:t>
            </a:r>
            <a:endParaRPr sz="16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" sz="16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Projected I</a:t>
            </a:r>
            <a:r>
              <a:rPr lang="en" sz="16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mpact</a:t>
            </a:r>
            <a:r>
              <a:rPr lang="en" sz="16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6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" sz="16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Business Model</a:t>
            </a:r>
            <a:endParaRPr sz="16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" sz="160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Go-to-Market</a:t>
            </a:r>
            <a:endParaRPr sz="16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6"/>
          <p:cNvSpPr txBox="1"/>
          <p:nvPr/>
        </p:nvSpPr>
        <p:spPr>
          <a:xfrm>
            <a:off x="1591525" y="1705275"/>
            <a:ext cx="6191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Our vision is to </a:t>
            </a:r>
            <a:r>
              <a:rPr b="1" lang="en" sz="1500">
                <a:solidFill>
                  <a:srgbClr val="38A3D5"/>
                </a:solidFill>
                <a:latin typeface="Raleway"/>
                <a:ea typeface="Raleway"/>
                <a:cs typeface="Raleway"/>
                <a:sym typeface="Raleway"/>
              </a:rPr>
              <a:t>empower 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SMBs and individual content creators with an intuitive, powerful tool that takes the guesswork out of social media strategy. TrendWave doesn't just provide data – </a:t>
            </a:r>
            <a:r>
              <a:rPr b="1" lang="en" sz="1500">
                <a:solidFill>
                  <a:srgbClr val="34A5DA"/>
                </a:solidFill>
                <a:latin typeface="Raleway"/>
                <a:ea typeface="Raleway"/>
                <a:cs typeface="Raleway"/>
                <a:sym typeface="Raleway"/>
              </a:rPr>
              <a:t>it delivers actionable insights.</a:t>
            </a:r>
            <a:r>
              <a:rPr lang="en" sz="1500">
                <a:solidFill>
                  <a:srgbClr val="34A5DA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We transform complex trend analysis into clear content suggestions, allowing our users to focus on their business.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1" name="Google Shape;811;p36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</a:t>
            </a:r>
            <a:r>
              <a:rPr lang="en" sz="3600"/>
              <a:t>Vision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37"/>
          <p:cNvSpPr txBox="1"/>
          <p:nvPr/>
        </p:nvSpPr>
        <p:spPr>
          <a:xfrm>
            <a:off x="432025" y="2367250"/>
            <a:ext cx="4533300" cy="26628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SMBs &amp; Content Creators:</a:t>
            </a:r>
            <a:endParaRPr b="1"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Lack of social media team</a:t>
            </a:r>
            <a:endParaRPr sz="1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Overwhelming complexity in trend data</a:t>
            </a:r>
            <a:endParaRPr sz="1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 real-time analysis </a:t>
            </a:r>
            <a:r>
              <a:rPr lang="en" sz="1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available</a:t>
            </a:r>
            <a:endParaRPr sz="1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 FREE EASY TO USE TOOL!!!!</a:t>
            </a:r>
            <a:endParaRPr sz="1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17" name="Google Shape;817;p37"/>
          <p:cNvSpPr txBox="1"/>
          <p:nvPr/>
        </p:nvSpPr>
        <p:spPr>
          <a:xfrm>
            <a:off x="432025" y="1174775"/>
            <a:ext cx="8355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All current solutions are behind a paywall that cost from </a:t>
            </a:r>
            <a:r>
              <a:rPr b="1"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$50-$800+/month </a:t>
            </a: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with Enterprise solutions starts at </a:t>
            </a:r>
            <a:r>
              <a:rPr b="1"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$1,000</a:t>
            </a: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which is  too much for SMBs and content creators to start their career.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18" name="Google Shape;818;p37"/>
          <p:cNvSpPr txBox="1"/>
          <p:nvPr>
            <p:ph type="title"/>
          </p:nvPr>
        </p:nvSpPr>
        <p:spPr>
          <a:xfrm>
            <a:off x="2010850" y="268775"/>
            <a:ext cx="50526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A61C00"/>
                </a:solidFill>
              </a:rPr>
              <a:t>Problems</a:t>
            </a:r>
            <a:endParaRPr sz="3600">
              <a:solidFill>
                <a:srgbClr val="A61C00"/>
              </a:solidFill>
              <a:highlight>
                <a:srgbClr val="980000"/>
              </a:highlight>
            </a:endParaRPr>
          </a:p>
        </p:txBody>
      </p:sp>
      <p:pic>
        <p:nvPicPr>
          <p:cNvPr id="819" name="Google Shape;819;p37"/>
          <p:cNvPicPr preferRelativeResize="0"/>
          <p:nvPr/>
        </p:nvPicPr>
        <p:blipFill rotWithShape="1">
          <a:blip r:embed="rId3">
            <a:alphaModFix/>
          </a:blip>
          <a:srcRect b="0" l="6971" r="5331" t="0"/>
          <a:stretch/>
        </p:blipFill>
        <p:spPr>
          <a:xfrm>
            <a:off x="5088925" y="2367250"/>
            <a:ext cx="3916200" cy="25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825" name="Google Shape;825;p38"/>
          <p:cNvSpPr/>
          <p:nvPr/>
        </p:nvSpPr>
        <p:spPr>
          <a:xfrm rot="10800000">
            <a:off x="4751872" y="-1928492"/>
            <a:ext cx="4392129" cy="259071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38"/>
          <p:cNvSpPr/>
          <p:nvPr/>
        </p:nvSpPr>
        <p:spPr>
          <a:xfrm flipH="1">
            <a:off x="-892962" y="426417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38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solution:  TrendWave</a:t>
            </a:r>
            <a:endParaRPr/>
          </a:p>
        </p:txBody>
      </p:sp>
      <p:grpSp>
        <p:nvGrpSpPr>
          <p:cNvPr id="828" name="Google Shape;828;p38"/>
          <p:cNvGrpSpPr/>
          <p:nvPr/>
        </p:nvGrpSpPr>
        <p:grpSpPr>
          <a:xfrm flipH="1">
            <a:off x="7409604" y="2743946"/>
            <a:ext cx="3599787" cy="1044104"/>
            <a:chOff x="-1431671" y="656496"/>
            <a:chExt cx="3599787" cy="1044104"/>
          </a:xfrm>
        </p:grpSpPr>
        <p:grpSp>
          <p:nvGrpSpPr>
            <p:cNvPr id="829" name="Google Shape;829;p38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830" name="Google Shape;830;p3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31" name="Google Shape;831;p3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2" name="Google Shape;832;p38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833" name="Google Shape;833;p3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34" name="Google Shape;834;p3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5" name="Google Shape;835;p38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836" name="Google Shape;836;p3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37" name="Google Shape;837;p3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8" name="Google Shape;838;p38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839" name="Google Shape;839;p38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40" name="Google Shape;840;p38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1" name="Google Shape;841;p38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842" name="Google Shape;842;p38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43" name="Google Shape;843;p38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4" name="Google Shape;844;p38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845" name="Google Shape;845;p3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46" name="Google Shape;846;p3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47" name="Google Shape;847;p38"/>
          <p:cNvGrpSpPr/>
          <p:nvPr/>
        </p:nvGrpSpPr>
        <p:grpSpPr>
          <a:xfrm>
            <a:off x="-1892403" y="269477"/>
            <a:ext cx="3427062" cy="540036"/>
            <a:chOff x="-1366378" y="3596340"/>
            <a:chExt cx="3427062" cy="540036"/>
          </a:xfrm>
        </p:grpSpPr>
        <p:grpSp>
          <p:nvGrpSpPr>
            <p:cNvPr id="848" name="Google Shape;848;p38"/>
            <p:cNvGrpSpPr/>
            <p:nvPr/>
          </p:nvGrpSpPr>
          <p:grpSpPr>
            <a:xfrm>
              <a:off x="-1366378" y="4034012"/>
              <a:ext cx="3070084" cy="102364"/>
              <a:chOff x="1779150" y="2604263"/>
              <a:chExt cx="3811875" cy="127113"/>
            </a:xfrm>
          </p:grpSpPr>
          <p:sp>
            <p:nvSpPr>
              <p:cNvPr id="849" name="Google Shape;849;p3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50" name="Google Shape;850;p3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1" name="Google Shape;851;p38"/>
            <p:cNvGrpSpPr/>
            <p:nvPr/>
          </p:nvGrpSpPr>
          <p:grpSpPr>
            <a:xfrm flipH="1">
              <a:off x="-949619" y="3596340"/>
              <a:ext cx="3010303" cy="380635"/>
              <a:chOff x="5446772" y="1743190"/>
              <a:chExt cx="3010303" cy="380635"/>
            </a:xfrm>
          </p:grpSpPr>
          <p:grpSp>
            <p:nvGrpSpPr>
              <p:cNvPr id="852" name="Google Shape;852;p38"/>
              <p:cNvGrpSpPr/>
              <p:nvPr/>
            </p:nvGrpSpPr>
            <p:grpSpPr>
              <a:xfrm flipH="1">
                <a:off x="5898325" y="1865405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853" name="Google Shape;853;p38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854" name="Google Shape;854;p38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55" name="Google Shape;855;p38"/>
              <p:cNvGrpSpPr/>
              <p:nvPr/>
            </p:nvGrpSpPr>
            <p:grpSpPr>
              <a:xfrm flipH="1">
                <a:off x="5477439" y="1987637"/>
                <a:ext cx="1561280" cy="136187"/>
                <a:chOff x="1754675" y="2824000"/>
                <a:chExt cx="4728285" cy="412439"/>
              </a:xfrm>
            </p:grpSpPr>
            <p:sp>
              <p:nvSpPr>
                <p:cNvPr id="856" name="Google Shape;856;p38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857" name="Google Shape;857;p38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58" name="Google Shape;858;p38"/>
              <p:cNvGrpSpPr/>
              <p:nvPr/>
            </p:nvGrpSpPr>
            <p:grpSpPr>
              <a:xfrm flipH="1">
                <a:off x="5446772" y="17431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859" name="Google Shape;859;p38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860" name="Google Shape;860;p38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9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Features</a:t>
            </a:r>
            <a:endParaRPr/>
          </a:p>
        </p:txBody>
      </p:sp>
      <p:sp>
        <p:nvSpPr>
          <p:cNvPr id="866" name="Google Shape;866;p39"/>
          <p:cNvSpPr txBox="1"/>
          <p:nvPr>
            <p:ph idx="1" type="subTitle"/>
          </p:nvPr>
        </p:nvSpPr>
        <p:spPr>
          <a:xfrm>
            <a:off x="747550" y="1677225"/>
            <a:ext cx="3577200" cy="25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867" name="Google Shape;867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912" r="6265" t="0"/>
          <a:stretch/>
        </p:blipFill>
        <p:spPr>
          <a:xfrm>
            <a:off x="4622374" y="1379588"/>
            <a:ext cx="3903273" cy="30335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0"/>
          <p:cNvSpPr txBox="1"/>
          <p:nvPr>
            <p:ph type="title"/>
          </p:nvPr>
        </p:nvSpPr>
        <p:spPr>
          <a:xfrm>
            <a:off x="2010850" y="268775"/>
            <a:ext cx="50526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Product Demo</a:t>
            </a:r>
            <a:endParaRPr sz="3600"/>
          </a:p>
        </p:txBody>
      </p:sp>
      <p:pic>
        <p:nvPicPr>
          <p:cNvPr id="873" name="Google Shape;873;p40"/>
          <p:cNvPicPr preferRelativeResize="0"/>
          <p:nvPr/>
        </p:nvPicPr>
        <p:blipFill rotWithShape="1">
          <a:blip r:embed="rId3">
            <a:alphaModFix/>
          </a:blip>
          <a:srcRect b="9498" l="10080" r="9404" t="10077"/>
          <a:stretch/>
        </p:blipFill>
        <p:spPr>
          <a:xfrm>
            <a:off x="1382675" y="1051750"/>
            <a:ext cx="6106752" cy="39665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ile:Mouse-cursor-hand-pointer.svg - Wikipedia" id="874" name="Google Shape;874;p40"/>
          <p:cNvPicPr preferRelativeResize="0"/>
          <p:nvPr/>
        </p:nvPicPr>
        <p:blipFill rotWithShape="1">
          <a:blip r:embed="rId4">
            <a:alphaModFix/>
          </a:blip>
          <a:srcRect b="0" l="0" r="56009" t="2008"/>
          <a:stretch/>
        </p:blipFill>
        <p:spPr>
          <a:xfrm rot="-2699954">
            <a:off x="4810744" y="2612182"/>
            <a:ext cx="512187" cy="855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1"/>
          <p:cNvSpPr txBox="1"/>
          <p:nvPr>
            <p:ph type="title"/>
          </p:nvPr>
        </p:nvSpPr>
        <p:spPr>
          <a:xfrm>
            <a:off x="2010850" y="268775"/>
            <a:ext cx="50526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Product Demo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880" name="Google Shape;880;p41"/>
          <p:cNvPicPr preferRelativeResize="0"/>
          <p:nvPr/>
        </p:nvPicPr>
        <p:blipFill rotWithShape="1">
          <a:blip r:embed="rId3">
            <a:alphaModFix/>
          </a:blip>
          <a:srcRect b="0" l="0" r="0" t="3836"/>
          <a:stretch/>
        </p:blipFill>
        <p:spPr>
          <a:xfrm>
            <a:off x="968125" y="985550"/>
            <a:ext cx="6652336" cy="41579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ile:Mouse-cursor-hand-pointer.svg - Wikipedia" id="881" name="Google Shape;881;p41"/>
          <p:cNvPicPr preferRelativeResize="0"/>
          <p:nvPr/>
        </p:nvPicPr>
        <p:blipFill rotWithShape="1">
          <a:blip r:embed="rId4">
            <a:alphaModFix/>
          </a:blip>
          <a:srcRect b="0" l="0" r="56009" t="2008"/>
          <a:stretch/>
        </p:blipFill>
        <p:spPr>
          <a:xfrm rot="-2547090">
            <a:off x="7290969" y="2028381"/>
            <a:ext cx="512187" cy="85566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41"/>
          <p:cNvSpPr/>
          <p:nvPr/>
        </p:nvSpPr>
        <p:spPr>
          <a:xfrm>
            <a:off x="5523000" y="2492325"/>
            <a:ext cx="1889700" cy="3303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83" name="Google Shape;883;p41"/>
          <p:cNvSpPr txBox="1"/>
          <p:nvPr/>
        </p:nvSpPr>
        <p:spPr>
          <a:xfrm>
            <a:off x="7574350" y="2606725"/>
            <a:ext cx="16314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Interactive </a:t>
            </a:r>
            <a:endParaRPr b="1"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prediction model</a:t>
            </a:r>
            <a:endParaRPr b="1"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